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88" r:id="rId5"/>
    <p:sldId id="268" r:id="rId6"/>
    <p:sldId id="265" r:id="rId7"/>
    <p:sldId id="438" r:id="rId8"/>
    <p:sldId id="439" r:id="rId9"/>
    <p:sldId id="430" r:id="rId10"/>
    <p:sldId id="440" r:id="rId11"/>
    <p:sldId id="442" r:id="rId12"/>
    <p:sldId id="443" r:id="rId13"/>
    <p:sldId id="432" r:id="rId14"/>
    <p:sldId id="43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316D5ED-CCD1-2445-7995-6934166E934F}" name="Glen Jones" initials="GJ" userId="S::glen@emile-education.co.uk::e846aaca-4b24-4b13-b0d0-f2308e16b28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81DB"/>
    <a:srgbClr val="A750AE"/>
    <a:srgbClr val="FFFFFF"/>
    <a:srgbClr val="8AD7FF"/>
    <a:srgbClr val="ED7D31"/>
    <a:srgbClr val="2D66A5"/>
    <a:srgbClr val="772B1B"/>
    <a:srgbClr val="666666"/>
    <a:srgbClr val="6B93C8"/>
    <a:srgbClr val="B9A8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C5E61D-7472-4629-9EFB-15CBBD9F490A}" v="587" dt="2025-11-28T09:53:54.0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105" d="100"/>
          <a:sy n="105" d="100"/>
        </p:scale>
        <p:origin x="7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len Jones" userId="e846aaca-4b24-4b13-b0d0-f2308e16b284" providerId="ADAL" clId="{ED47ACC3-9597-4D89-A1DC-43CF280EF274}"/>
    <pc:docChg chg="undo custSel addSld delSld modSld sldOrd">
      <pc:chgData name="Glen Jones" userId="e846aaca-4b24-4b13-b0d0-f2308e16b284" providerId="ADAL" clId="{ED47ACC3-9597-4D89-A1DC-43CF280EF274}" dt="2025-11-28T09:54:05.635" v="1298" actId="47"/>
      <pc:docMkLst>
        <pc:docMk/>
      </pc:docMkLst>
      <pc:sldChg chg="addSp delSp modSp mod ord modTransition delAnim modAnim">
        <pc:chgData name="Glen Jones" userId="e846aaca-4b24-4b13-b0d0-f2308e16b284" providerId="ADAL" clId="{ED47ACC3-9597-4D89-A1DC-43CF280EF274}" dt="2025-11-27T11:45:38.623" v="950"/>
        <pc:sldMkLst>
          <pc:docMk/>
          <pc:sldMk cId="3132786500" sldId="265"/>
        </pc:sldMkLst>
        <pc:spChg chg="mod">
          <ac:chgData name="Glen Jones" userId="e846aaca-4b24-4b13-b0d0-f2308e16b284" providerId="ADAL" clId="{ED47ACC3-9597-4D89-A1DC-43CF280EF274}" dt="2025-11-27T09:46:55.669" v="817" actId="1076"/>
          <ac:spMkLst>
            <pc:docMk/>
            <pc:sldMk cId="3132786500" sldId="265"/>
            <ac:spMk id="2" creationId="{8E01477F-72FC-98D6-3E90-DB33F46BE5BC}"/>
          </ac:spMkLst>
        </pc:spChg>
        <pc:spChg chg="mod">
          <ac:chgData name="Glen Jones" userId="e846aaca-4b24-4b13-b0d0-f2308e16b284" providerId="ADAL" clId="{ED47ACC3-9597-4D89-A1DC-43CF280EF274}" dt="2025-11-27T09:46:55.669" v="817" actId="1076"/>
          <ac:spMkLst>
            <pc:docMk/>
            <pc:sldMk cId="3132786500" sldId="265"/>
            <ac:spMk id="3" creationId="{F50C8EAE-EA21-2516-5E03-B32AE9D4029D}"/>
          </ac:spMkLst>
        </pc:spChg>
        <pc:spChg chg="add mod">
          <ac:chgData name="Glen Jones" userId="e846aaca-4b24-4b13-b0d0-f2308e16b284" providerId="ADAL" clId="{ED47ACC3-9597-4D89-A1DC-43CF280EF274}" dt="2025-11-27T09:46:55.669" v="817" actId="1076"/>
          <ac:spMkLst>
            <pc:docMk/>
            <pc:sldMk cId="3132786500" sldId="265"/>
            <ac:spMk id="4" creationId="{5DD8113F-C6AD-EF42-845B-1E5725D382E9}"/>
          </ac:spMkLst>
        </pc:spChg>
        <pc:picChg chg="add del mod">
          <ac:chgData name="Glen Jones" userId="e846aaca-4b24-4b13-b0d0-f2308e16b284" providerId="ADAL" clId="{ED47ACC3-9597-4D89-A1DC-43CF280EF274}" dt="2025-11-27T09:22:25.259" v="559" actId="21"/>
          <ac:picMkLst>
            <pc:docMk/>
            <pc:sldMk cId="3132786500" sldId="265"/>
            <ac:picMk id="6" creationId="{9F1153C2-5640-6C27-D7D3-AFF245C72ABA}"/>
          </ac:picMkLst>
        </pc:picChg>
        <pc:picChg chg="add mod">
          <ac:chgData name="Glen Jones" userId="e846aaca-4b24-4b13-b0d0-f2308e16b284" providerId="ADAL" clId="{ED47ACC3-9597-4D89-A1DC-43CF280EF274}" dt="2025-11-27T09:21:23.744" v="552" actId="14861"/>
          <ac:picMkLst>
            <pc:docMk/>
            <pc:sldMk cId="3132786500" sldId="265"/>
            <ac:picMk id="8" creationId="{93E25BF7-A1DA-9570-E1F0-517CDC0EB924}"/>
          </ac:picMkLst>
        </pc:picChg>
        <pc:picChg chg="add mod">
          <ac:chgData name="Glen Jones" userId="e846aaca-4b24-4b13-b0d0-f2308e16b284" providerId="ADAL" clId="{ED47ACC3-9597-4D89-A1DC-43CF280EF274}" dt="2025-11-27T09:31:52.779" v="667"/>
          <ac:picMkLst>
            <pc:docMk/>
            <pc:sldMk cId="3132786500" sldId="265"/>
            <ac:picMk id="9" creationId="{923B4635-597A-F720-A97B-5D9C85EED3E7}"/>
          </ac:picMkLst>
        </pc:picChg>
        <pc:picChg chg="mod modCrop">
          <ac:chgData name="Glen Jones" userId="e846aaca-4b24-4b13-b0d0-f2308e16b284" providerId="ADAL" clId="{ED47ACC3-9597-4D89-A1DC-43CF280EF274}" dt="2025-11-27T09:36:19.365" v="737" actId="1076"/>
          <ac:picMkLst>
            <pc:docMk/>
            <pc:sldMk cId="3132786500" sldId="265"/>
            <ac:picMk id="14" creationId="{5024947F-C337-41AF-AABA-3948CCF42627}"/>
          </ac:picMkLst>
        </pc:picChg>
        <pc:picChg chg="add mod">
          <ac:chgData name="Glen Jones" userId="e846aaca-4b24-4b13-b0d0-f2308e16b284" providerId="ADAL" clId="{ED47ACC3-9597-4D89-A1DC-43CF280EF274}" dt="2025-11-27T11:44:30.183" v="946" actId="1076"/>
          <ac:picMkLst>
            <pc:docMk/>
            <pc:sldMk cId="3132786500" sldId="265"/>
            <ac:picMk id="25" creationId="{BAA90FAD-1F20-871C-3AEE-099470FD0DCD}"/>
          </ac:picMkLst>
        </pc:picChg>
      </pc:sldChg>
      <pc:sldChg chg="addSp delSp modSp mod ord modAnim">
        <pc:chgData name="Glen Jones" userId="e846aaca-4b24-4b13-b0d0-f2308e16b284" providerId="ADAL" clId="{ED47ACC3-9597-4D89-A1DC-43CF280EF274}" dt="2025-11-28T09:53:54.041" v="1297" actId="6549"/>
        <pc:sldMkLst>
          <pc:docMk/>
          <pc:sldMk cId="3582580174" sldId="268"/>
        </pc:sldMkLst>
        <pc:spChg chg="mod">
          <ac:chgData name="Glen Jones" userId="e846aaca-4b24-4b13-b0d0-f2308e16b284" providerId="ADAL" clId="{ED47ACC3-9597-4D89-A1DC-43CF280EF274}" dt="2025-11-26T15:13:05.491" v="30" actId="14100"/>
          <ac:spMkLst>
            <pc:docMk/>
            <pc:sldMk cId="3582580174" sldId="268"/>
            <ac:spMk id="11" creationId="{BFC4E498-0D02-846B-E8B0-2CABBAE7A0A9}"/>
          </ac:spMkLst>
        </pc:spChg>
        <pc:spChg chg="mod">
          <ac:chgData name="Glen Jones" userId="e846aaca-4b24-4b13-b0d0-f2308e16b284" providerId="ADAL" clId="{ED47ACC3-9597-4D89-A1DC-43CF280EF274}" dt="2025-11-28T09:53:54.041" v="1297" actId="6549"/>
          <ac:spMkLst>
            <pc:docMk/>
            <pc:sldMk cId="3582580174" sldId="268"/>
            <ac:spMk id="12" creationId="{3C6758BA-FF26-61AA-9398-4F674DC5117F}"/>
          </ac:spMkLst>
        </pc:spChg>
        <pc:picChg chg="mod">
          <ac:chgData name="Glen Jones" userId="e846aaca-4b24-4b13-b0d0-f2308e16b284" providerId="ADAL" clId="{ED47ACC3-9597-4D89-A1DC-43CF280EF274}" dt="2025-11-27T09:35:03.337" v="726" actId="1076"/>
          <ac:picMkLst>
            <pc:docMk/>
            <pc:sldMk cId="3582580174" sldId="268"/>
            <ac:picMk id="8" creationId="{47555C69-31DD-47A4-B1F8-F3415B23EA2B}"/>
          </ac:picMkLst>
        </pc:picChg>
        <pc:picChg chg="add del">
          <ac:chgData name="Glen Jones" userId="e846aaca-4b24-4b13-b0d0-f2308e16b284" providerId="ADAL" clId="{ED47ACC3-9597-4D89-A1DC-43CF280EF274}" dt="2025-11-26T15:12:36.746" v="19" actId="478"/>
          <ac:picMkLst>
            <pc:docMk/>
            <pc:sldMk cId="3582580174" sldId="268"/>
            <ac:picMk id="10" creationId="{D76BCAE4-B803-47DB-B081-D2F1F4A9D657}"/>
          </ac:picMkLst>
        </pc:picChg>
      </pc:sldChg>
      <pc:sldChg chg="modSp mod">
        <pc:chgData name="Glen Jones" userId="e846aaca-4b24-4b13-b0d0-f2308e16b284" providerId="ADAL" clId="{ED47ACC3-9597-4D89-A1DC-43CF280EF274}" dt="2025-11-27T16:10:27.059" v="1148" actId="14100"/>
        <pc:sldMkLst>
          <pc:docMk/>
          <pc:sldMk cId="2078529652" sldId="288"/>
        </pc:sldMkLst>
        <pc:picChg chg="mod">
          <ac:chgData name="Glen Jones" userId="e846aaca-4b24-4b13-b0d0-f2308e16b284" providerId="ADAL" clId="{ED47ACC3-9597-4D89-A1DC-43CF280EF274}" dt="2025-11-27T16:10:27.059" v="1148" actId="14100"/>
          <ac:picMkLst>
            <pc:docMk/>
            <pc:sldMk cId="2078529652" sldId="288"/>
            <ac:picMk id="4" creationId="{C0F602B1-5119-41F2-A4A7-CD9B8A73E515}"/>
          </ac:picMkLst>
        </pc:picChg>
      </pc:sldChg>
      <pc:sldChg chg="modSp add del mod modAnim">
        <pc:chgData name="Glen Jones" userId="e846aaca-4b24-4b13-b0d0-f2308e16b284" providerId="ADAL" clId="{ED47ACC3-9597-4D89-A1DC-43CF280EF274}" dt="2025-11-28T09:54:05.635" v="1298" actId="47"/>
        <pc:sldMkLst>
          <pc:docMk/>
          <pc:sldMk cId="2972636120" sldId="428"/>
        </pc:sldMkLst>
        <pc:spChg chg="mod">
          <ac:chgData name="Glen Jones" userId="e846aaca-4b24-4b13-b0d0-f2308e16b284" providerId="ADAL" clId="{ED47ACC3-9597-4D89-A1DC-43CF280EF274}" dt="2025-11-27T09:17:25.321" v="520" actId="255"/>
          <ac:spMkLst>
            <pc:docMk/>
            <pc:sldMk cId="2972636120" sldId="428"/>
            <ac:spMk id="12" creationId="{D1B71DFB-F9D1-DF0D-6052-AEBDE441ABE7}"/>
          </ac:spMkLst>
        </pc:spChg>
      </pc:sldChg>
      <pc:sldChg chg="delSp modSp add del mod modAnim">
        <pc:chgData name="Glen Jones" userId="e846aaca-4b24-4b13-b0d0-f2308e16b284" providerId="ADAL" clId="{ED47ACC3-9597-4D89-A1DC-43CF280EF274}" dt="2025-11-27T08:59:06.675" v="376" actId="47"/>
        <pc:sldMkLst>
          <pc:docMk/>
          <pc:sldMk cId="2166454548" sldId="429"/>
        </pc:sldMkLst>
        <pc:spChg chg="del mod">
          <ac:chgData name="Glen Jones" userId="e846aaca-4b24-4b13-b0d0-f2308e16b284" providerId="ADAL" clId="{ED47ACC3-9597-4D89-A1DC-43CF280EF274}" dt="2025-11-27T08:57:45.566" v="323"/>
          <ac:spMkLst>
            <pc:docMk/>
            <pc:sldMk cId="2166454548" sldId="429"/>
            <ac:spMk id="3" creationId="{67B93519-B773-D4D6-55A0-0CC5E0E42119}"/>
          </ac:spMkLst>
        </pc:spChg>
      </pc:sldChg>
      <pc:sldChg chg="addSp delSp modSp add mod ord modTransition addAnim delAnim modAnim">
        <pc:chgData name="Glen Jones" userId="e846aaca-4b24-4b13-b0d0-f2308e16b284" providerId="ADAL" clId="{ED47ACC3-9597-4D89-A1DC-43CF280EF274}" dt="2025-11-27T11:54:06.441" v="1051"/>
        <pc:sldMkLst>
          <pc:docMk/>
          <pc:sldMk cId="4251037559" sldId="430"/>
        </pc:sldMkLst>
        <pc:spChg chg="add mod">
          <ac:chgData name="Glen Jones" userId="e846aaca-4b24-4b13-b0d0-f2308e16b284" providerId="ADAL" clId="{ED47ACC3-9597-4D89-A1DC-43CF280EF274}" dt="2025-11-27T09:06:15.133" v="486" actId="1076"/>
          <ac:spMkLst>
            <pc:docMk/>
            <pc:sldMk cId="4251037559" sldId="430"/>
            <ac:spMk id="2" creationId="{2F78F70A-8B7D-481C-D282-6E3E385F59AA}"/>
          </ac:spMkLst>
        </pc:spChg>
        <pc:spChg chg="add mod ord">
          <ac:chgData name="Glen Jones" userId="e846aaca-4b24-4b13-b0d0-f2308e16b284" providerId="ADAL" clId="{ED47ACC3-9597-4D89-A1DC-43CF280EF274}" dt="2025-11-27T11:52:59.305" v="1043" actId="14100"/>
          <ac:spMkLst>
            <pc:docMk/>
            <pc:sldMk cId="4251037559" sldId="430"/>
            <ac:spMk id="3" creationId="{6CA91005-595E-22D2-20E5-5236C655CA95}"/>
          </ac:spMkLst>
        </pc:spChg>
        <pc:spChg chg="mod">
          <ac:chgData name="Glen Jones" userId="e846aaca-4b24-4b13-b0d0-f2308e16b284" providerId="ADAL" clId="{ED47ACC3-9597-4D89-A1DC-43CF280EF274}" dt="2025-11-27T11:53:03.351" v="1044" actId="1076"/>
          <ac:spMkLst>
            <pc:docMk/>
            <pc:sldMk cId="4251037559" sldId="430"/>
            <ac:spMk id="11" creationId="{6A405424-7929-C18E-894A-EDAD3955F36A}"/>
          </ac:spMkLst>
        </pc:spChg>
        <pc:spChg chg="del mod">
          <ac:chgData name="Glen Jones" userId="e846aaca-4b24-4b13-b0d0-f2308e16b284" providerId="ADAL" clId="{ED47ACC3-9597-4D89-A1DC-43CF280EF274}" dt="2025-11-27T09:06:17.772" v="487" actId="478"/>
          <ac:spMkLst>
            <pc:docMk/>
            <pc:sldMk cId="4251037559" sldId="430"/>
            <ac:spMk id="15" creationId="{480FC836-D904-DF48-C248-B5221A56237A}"/>
          </ac:spMkLst>
        </pc:spChg>
        <pc:picChg chg="add mod ord">
          <ac:chgData name="Glen Jones" userId="e846aaca-4b24-4b13-b0d0-f2308e16b284" providerId="ADAL" clId="{ED47ACC3-9597-4D89-A1DC-43CF280EF274}" dt="2025-11-27T09:04:21.002" v="457" actId="171"/>
          <ac:picMkLst>
            <pc:docMk/>
            <pc:sldMk cId="4251037559" sldId="430"/>
            <ac:picMk id="8" creationId="{04C200A9-877F-AA75-D297-369542A69772}"/>
          </ac:picMkLst>
        </pc:picChg>
        <pc:picChg chg="add mod">
          <ac:chgData name="Glen Jones" userId="e846aaca-4b24-4b13-b0d0-f2308e16b284" providerId="ADAL" clId="{ED47ACC3-9597-4D89-A1DC-43CF280EF274}" dt="2025-11-27T09:05:48.844" v="479" actId="14100"/>
          <ac:picMkLst>
            <pc:docMk/>
            <pc:sldMk cId="4251037559" sldId="430"/>
            <ac:picMk id="1026" creationId="{B2B100E7-BA80-844E-2153-C197A0C05A26}"/>
          </ac:picMkLst>
        </pc:picChg>
      </pc:sldChg>
      <pc:sldChg chg="modSp add del mod modAnim">
        <pc:chgData name="Glen Jones" userId="e846aaca-4b24-4b13-b0d0-f2308e16b284" providerId="ADAL" clId="{ED47ACC3-9597-4D89-A1DC-43CF280EF274}" dt="2025-11-27T09:33:13.119" v="709" actId="47"/>
        <pc:sldMkLst>
          <pc:docMk/>
          <pc:sldMk cId="1320291773" sldId="431"/>
        </pc:sldMkLst>
        <pc:spChg chg="mod">
          <ac:chgData name="Glen Jones" userId="e846aaca-4b24-4b13-b0d0-f2308e16b284" providerId="ADAL" clId="{ED47ACC3-9597-4D89-A1DC-43CF280EF274}" dt="2025-11-27T09:00:20.591" v="418" actId="20577"/>
          <ac:spMkLst>
            <pc:docMk/>
            <pc:sldMk cId="1320291773" sldId="431"/>
            <ac:spMk id="11" creationId="{3E8E68C8-78B0-2E7B-BF09-64109C5FD953}"/>
          </ac:spMkLst>
        </pc:spChg>
      </pc:sldChg>
      <pc:sldChg chg="addSp delSp modSp add mod ord modTransition setBg modAnim">
        <pc:chgData name="Glen Jones" userId="e846aaca-4b24-4b13-b0d0-f2308e16b284" providerId="ADAL" clId="{ED47ACC3-9597-4D89-A1DC-43CF280EF274}" dt="2025-11-27T16:10:45.828" v="1152"/>
        <pc:sldMkLst>
          <pc:docMk/>
          <pc:sldMk cId="380833521" sldId="432"/>
        </pc:sldMkLst>
        <pc:spChg chg="add mod">
          <ac:chgData name="Glen Jones" userId="e846aaca-4b24-4b13-b0d0-f2308e16b284" providerId="ADAL" clId="{ED47ACC3-9597-4D89-A1DC-43CF280EF274}" dt="2025-11-27T12:03:30.310" v="1135" actId="207"/>
          <ac:spMkLst>
            <pc:docMk/>
            <pc:sldMk cId="380833521" sldId="432"/>
            <ac:spMk id="3" creationId="{EC43A89B-3E7F-0BC3-B801-2ABF2BF19D93}"/>
          </ac:spMkLst>
        </pc:spChg>
        <pc:picChg chg="add mod">
          <ac:chgData name="Glen Jones" userId="e846aaca-4b24-4b13-b0d0-f2308e16b284" providerId="ADAL" clId="{ED47ACC3-9597-4D89-A1DC-43CF280EF274}" dt="2025-11-26T15:32:32.520" v="144" actId="1076"/>
          <ac:picMkLst>
            <pc:docMk/>
            <pc:sldMk cId="380833521" sldId="432"/>
            <ac:picMk id="2" creationId="{F61D5BBA-3D5A-FFEC-0893-D6F62EAE6E8B}"/>
          </ac:picMkLst>
        </pc:picChg>
        <pc:picChg chg="add mod ord">
          <ac:chgData name="Glen Jones" userId="e846aaca-4b24-4b13-b0d0-f2308e16b284" providerId="ADAL" clId="{ED47ACC3-9597-4D89-A1DC-43CF280EF274}" dt="2025-11-27T12:03:27.459" v="1134" actId="167"/>
          <ac:picMkLst>
            <pc:docMk/>
            <pc:sldMk cId="380833521" sldId="432"/>
            <ac:picMk id="4" creationId="{59F19962-EB74-0E9F-72B0-D90E442E1E98}"/>
          </ac:picMkLst>
        </pc:picChg>
      </pc:sldChg>
      <pc:sldChg chg="addSp delSp modSp add del mod modTransition setBg delAnim modAnim">
        <pc:chgData name="Glen Jones" userId="e846aaca-4b24-4b13-b0d0-f2308e16b284" providerId="ADAL" clId="{ED47ACC3-9597-4D89-A1DC-43CF280EF274}" dt="2025-11-27T11:52:41.111" v="1040" actId="47"/>
        <pc:sldMkLst>
          <pc:docMk/>
          <pc:sldMk cId="1125280726" sldId="433"/>
        </pc:sldMkLst>
        <pc:spChg chg="add mod">
          <ac:chgData name="Glen Jones" userId="e846aaca-4b24-4b13-b0d0-f2308e16b284" providerId="ADAL" clId="{ED47ACC3-9597-4D89-A1DC-43CF280EF274}" dt="2025-11-27T11:51:17.840" v="1013" actId="207"/>
          <ac:spMkLst>
            <pc:docMk/>
            <pc:sldMk cId="1125280726" sldId="433"/>
            <ac:spMk id="2" creationId="{E7953F5A-7B31-8577-AECA-EF9F47ED9710}"/>
          </ac:spMkLst>
        </pc:spChg>
        <pc:spChg chg="add del">
          <ac:chgData name="Glen Jones" userId="e846aaca-4b24-4b13-b0d0-f2308e16b284" providerId="ADAL" clId="{ED47ACC3-9597-4D89-A1DC-43CF280EF274}" dt="2025-11-27T11:00:44.317" v="924" actId="478"/>
          <ac:spMkLst>
            <pc:docMk/>
            <pc:sldMk cId="1125280726" sldId="433"/>
            <ac:spMk id="3" creationId="{1B4A3E7E-65A1-48AC-1D68-B7BD76480028}"/>
          </ac:spMkLst>
        </pc:spChg>
        <pc:spChg chg="add mod ord">
          <ac:chgData name="Glen Jones" userId="e846aaca-4b24-4b13-b0d0-f2308e16b284" providerId="ADAL" clId="{ED47ACC3-9597-4D89-A1DC-43CF280EF274}" dt="2025-11-27T11:51:11.571" v="1012" actId="14100"/>
          <ac:spMkLst>
            <pc:docMk/>
            <pc:sldMk cId="1125280726" sldId="433"/>
            <ac:spMk id="4" creationId="{FC46A858-C16F-0A95-22CE-08F0E5415407}"/>
          </ac:spMkLst>
        </pc:spChg>
        <pc:spChg chg="add mod ord">
          <ac:chgData name="Glen Jones" userId="e846aaca-4b24-4b13-b0d0-f2308e16b284" providerId="ADAL" clId="{ED47ACC3-9597-4D89-A1DC-43CF280EF274}" dt="2025-11-27T11:49:17.500" v="993" actId="14100"/>
          <ac:spMkLst>
            <pc:docMk/>
            <pc:sldMk cId="1125280726" sldId="433"/>
            <ac:spMk id="6" creationId="{A8FAABE4-1C35-0C2F-596F-34A4228EB427}"/>
          </ac:spMkLst>
        </pc:spChg>
        <pc:spChg chg="mod">
          <ac:chgData name="Glen Jones" userId="e846aaca-4b24-4b13-b0d0-f2308e16b284" providerId="ADAL" clId="{ED47ACC3-9597-4D89-A1DC-43CF280EF274}" dt="2025-11-27T11:51:05.744" v="1011" actId="14100"/>
          <ac:spMkLst>
            <pc:docMk/>
            <pc:sldMk cId="1125280726" sldId="433"/>
            <ac:spMk id="7" creationId="{1320CC3A-D99B-55C2-E6A5-44307F11676E}"/>
          </ac:spMkLst>
        </pc:spChg>
        <pc:spChg chg="del mod">
          <ac:chgData name="Glen Jones" userId="e846aaca-4b24-4b13-b0d0-f2308e16b284" providerId="ADAL" clId="{ED47ACC3-9597-4D89-A1DC-43CF280EF274}" dt="2025-11-27T11:52:28.811" v="1035"/>
          <ac:spMkLst>
            <pc:docMk/>
            <pc:sldMk cId="1125280726" sldId="433"/>
            <ac:spMk id="11" creationId="{94EC0989-7C99-D784-FD54-162958A6F3CA}"/>
          </ac:spMkLst>
        </pc:spChg>
        <pc:spChg chg="del">
          <ac:chgData name="Glen Jones" userId="e846aaca-4b24-4b13-b0d0-f2308e16b284" providerId="ADAL" clId="{ED47ACC3-9597-4D89-A1DC-43CF280EF274}" dt="2025-11-27T11:49:29.092" v="994" actId="478"/>
          <ac:spMkLst>
            <pc:docMk/>
            <pc:sldMk cId="1125280726" sldId="433"/>
            <ac:spMk id="15" creationId="{6DA3A6B3-2AC5-D7CA-096E-72F72E8A612E}"/>
          </ac:spMkLst>
        </pc:spChg>
        <pc:picChg chg="add mod">
          <ac:chgData name="Glen Jones" userId="e846aaca-4b24-4b13-b0d0-f2308e16b284" providerId="ADAL" clId="{ED47ACC3-9597-4D89-A1DC-43CF280EF274}" dt="2025-11-27T09:02:17.303" v="436"/>
          <ac:picMkLst>
            <pc:docMk/>
            <pc:sldMk cId="1125280726" sldId="433"/>
            <ac:picMk id="3" creationId="{8F607D03-7932-B979-2794-70BB2DFF7D8F}"/>
          </ac:picMkLst>
        </pc:picChg>
        <pc:picChg chg="add mod ord">
          <ac:chgData name="Glen Jones" userId="e846aaca-4b24-4b13-b0d0-f2308e16b284" providerId="ADAL" clId="{ED47ACC3-9597-4D89-A1DC-43CF280EF274}" dt="2025-11-27T11:48:38.732" v="973" actId="167"/>
          <ac:picMkLst>
            <pc:docMk/>
            <pc:sldMk cId="1125280726" sldId="433"/>
            <ac:picMk id="3" creationId="{DDFBFBB5-B429-ECA7-32F3-B5C7391A1F1E}"/>
          </ac:picMkLst>
        </pc:picChg>
        <pc:picChg chg="add mod">
          <ac:chgData name="Glen Jones" userId="e846aaca-4b24-4b13-b0d0-f2308e16b284" providerId="ADAL" clId="{ED47ACC3-9597-4D89-A1DC-43CF280EF274}" dt="2025-11-27T11:01:57.211" v="931" actId="1076"/>
          <ac:picMkLst>
            <pc:docMk/>
            <pc:sldMk cId="1125280726" sldId="433"/>
            <ac:picMk id="5" creationId="{3A1B4CFC-3759-85C8-1C05-124D2FBC31FE}"/>
          </ac:picMkLst>
        </pc:picChg>
        <pc:picChg chg="add del mod ord modCrop">
          <ac:chgData name="Glen Jones" userId="e846aaca-4b24-4b13-b0d0-f2308e16b284" providerId="ADAL" clId="{ED47ACC3-9597-4D89-A1DC-43CF280EF274}" dt="2025-11-27T10:12:07.052" v="901" actId="478"/>
          <ac:picMkLst>
            <pc:docMk/>
            <pc:sldMk cId="1125280726" sldId="433"/>
            <ac:picMk id="5" creationId="{7C822F0E-E2DB-D08A-9676-93AF69363AF2}"/>
          </ac:picMkLst>
        </pc:picChg>
        <pc:picChg chg="add del mod">
          <ac:chgData name="Glen Jones" userId="e846aaca-4b24-4b13-b0d0-f2308e16b284" providerId="ADAL" clId="{ED47ACC3-9597-4D89-A1DC-43CF280EF274}" dt="2025-11-27T11:02:36.687" v="933" actId="478"/>
          <ac:picMkLst>
            <pc:docMk/>
            <pc:sldMk cId="1125280726" sldId="433"/>
            <ac:picMk id="6" creationId="{51FADC02-D68D-FC1F-1137-20DB1A010B5C}"/>
          </ac:picMkLst>
        </pc:picChg>
        <pc:picChg chg="add del mod">
          <ac:chgData name="Glen Jones" userId="e846aaca-4b24-4b13-b0d0-f2308e16b284" providerId="ADAL" clId="{ED47ACC3-9597-4D89-A1DC-43CF280EF274}" dt="2025-11-27T09:04:09.305" v="449" actId="21"/>
          <ac:picMkLst>
            <pc:docMk/>
            <pc:sldMk cId="1125280726" sldId="433"/>
            <ac:picMk id="8" creationId="{04C200A9-877F-AA75-D297-369542A69772}"/>
          </ac:picMkLst>
        </pc:picChg>
        <pc:picChg chg="add mod">
          <ac:chgData name="Glen Jones" userId="e846aaca-4b24-4b13-b0d0-f2308e16b284" providerId="ADAL" clId="{ED47ACC3-9597-4D89-A1DC-43CF280EF274}" dt="2025-11-27T11:48:27.412" v="971" actId="1076"/>
          <ac:picMkLst>
            <pc:docMk/>
            <pc:sldMk cId="1125280726" sldId="433"/>
            <ac:picMk id="9" creationId="{6C2FEC58-B470-8E9D-92F6-92A35B0999FB}"/>
          </ac:picMkLst>
        </pc:picChg>
      </pc:sldChg>
      <pc:sldChg chg="delSp modSp add del mod">
        <pc:chgData name="Glen Jones" userId="e846aaca-4b24-4b13-b0d0-f2308e16b284" providerId="ADAL" clId="{ED47ACC3-9597-4D89-A1DC-43CF280EF274}" dt="2025-11-27T12:03:36.592" v="1136" actId="47"/>
        <pc:sldMkLst>
          <pc:docMk/>
          <pc:sldMk cId="3593756979" sldId="434"/>
        </pc:sldMkLst>
        <pc:spChg chg="del mod">
          <ac:chgData name="Glen Jones" userId="e846aaca-4b24-4b13-b0d0-f2308e16b284" providerId="ADAL" clId="{ED47ACC3-9597-4D89-A1DC-43CF280EF274}" dt="2025-11-27T10:12:21.302" v="902" actId="21"/>
          <ac:spMkLst>
            <pc:docMk/>
            <pc:sldMk cId="3593756979" sldId="434"/>
            <ac:spMk id="11" creationId="{E7953F5A-7B31-8577-AECA-EF9F47ED9710}"/>
          </ac:spMkLst>
        </pc:spChg>
      </pc:sldChg>
      <pc:sldChg chg="addSp delSp modSp add mod modTransition modAnim">
        <pc:chgData name="Glen Jones" userId="e846aaca-4b24-4b13-b0d0-f2308e16b284" providerId="ADAL" clId="{ED47ACC3-9597-4D89-A1DC-43CF280EF274}" dt="2025-11-27T16:10:51.993" v="1159"/>
        <pc:sldMkLst>
          <pc:docMk/>
          <pc:sldMk cId="852445307" sldId="435"/>
        </pc:sldMkLst>
        <pc:spChg chg="mod">
          <ac:chgData name="Glen Jones" userId="e846aaca-4b24-4b13-b0d0-f2308e16b284" providerId="ADAL" clId="{ED47ACC3-9597-4D89-A1DC-43CF280EF274}" dt="2025-11-27T12:03:49.630" v="1139" actId="207"/>
          <ac:spMkLst>
            <pc:docMk/>
            <pc:sldMk cId="852445307" sldId="435"/>
            <ac:spMk id="7" creationId="{73ED344F-7B76-8A61-5FC8-B9EC421F669E}"/>
          </ac:spMkLst>
        </pc:spChg>
        <pc:spChg chg="mod">
          <ac:chgData name="Glen Jones" userId="e846aaca-4b24-4b13-b0d0-f2308e16b284" providerId="ADAL" clId="{ED47ACC3-9597-4D89-A1DC-43CF280EF274}" dt="2025-11-27T12:08:35.959" v="1146" actId="20577"/>
          <ac:spMkLst>
            <pc:docMk/>
            <pc:sldMk cId="852445307" sldId="435"/>
            <ac:spMk id="11" creationId="{F83EAF65-AD98-C9AE-06E6-350BA4497262}"/>
          </ac:spMkLst>
        </pc:spChg>
        <pc:spChg chg="del">
          <ac:chgData name="Glen Jones" userId="e846aaca-4b24-4b13-b0d0-f2308e16b284" providerId="ADAL" clId="{ED47ACC3-9597-4D89-A1DC-43CF280EF274}" dt="2025-11-27T12:08:32.248" v="1144" actId="478"/>
          <ac:spMkLst>
            <pc:docMk/>
            <pc:sldMk cId="852445307" sldId="435"/>
            <ac:spMk id="15" creationId="{3D12CAE9-6A81-B9C6-1807-DFAB75DE3C99}"/>
          </ac:spMkLst>
        </pc:spChg>
        <pc:picChg chg="add mod">
          <ac:chgData name="Glen Jones" userId="e846aaca-4b24-4b13-b0d0-f2308e16b284" providerId="ADAL" clId="{ED47ACC3-9597-4D89-A1DC-43CF280EF274}" dt="2025-11-26T15:35:28.747" v="185" actId="1076"/>
          <ac:picMkLst>
            <pc:docMk/>
            <pc:sldMk cId="852445307" sldId="435"/>
            <ac:picMk id="2" creationId="{38EAD101-6FEF-DF1F-0A4E-FA011030E086}"/>
          </ac:picMkLst>
        </pc:picChg>
        <pc:picChg chg="add mod ord">
          <ac:chgData name="Glen Jones" userId="e846aaca-4b24-4b13-b0d0-f2308e16b284" providerId="ADAL" clId="{ED47ACC3-9597-4D89-A1DC-43CF280EF274}" dt="2025-11-27T12:03:46.424" v="1138" actId="167"/>
          <ac:picMkLst>
            <pc:docMk/>
            <pc:sldMk cId="852445307" sldId="435"/>
            <ac:picMk id="3" creationId="{AA3EAD10-29F5-F94F-9849-4E6E0DCE88A8}"/>
          </ac:picMkLst>
        </pc:picChg>
      </pc:sldChg>
      <pc:sldChg chg="addSp delSp modSp add del mod modAnim">
        <pc:chgData name="Glen Jones" userId="e846aaca-4b24-4b13-b0d0-f2308e16b284" providerId="ADAL" clId="{ED47ACC3-9597-4D89-A1DC-43CF280EF274}" dt="2025-11-27T08:55:45.815" v="236" actId="47"/>
        <pc:sldMkLst>
          <pc:docMk/>
          <pc:sldMk cId="186467299" sldId="436"/>
        </pc:sldMkLst>
        <pc:spChg chg="del">
          <ac:chgData name="Glen Jones" userId="e846aaca-4b24-4b13-b0d0-f2308e16b284" providerId="ADAL" clId="{ED47ACC3-9597-4D89-A1DC-43CF280EF274}" dt="2025-11-27T08:53:57.769" v="207" actId="478"/>
          <ac:spMkLst>
            <pc:docMk/>
            <pc:sldMk cId="186467299" sldId="436"/>
            <ac:spMk id="2" creationId="{72C5B14F-52C7-06C2-BA88-DE603CE07FEE}"/>
          </ac:spMkLst>
        </pc:spChg>
        <pc:spChg chg="mod">
          <ac:chgData name="Glen Jones" userId="e846aaca-4b24-4b13-b0d0-f2308e16b284" providerId="ADAL" clId="{ED47ACC3-9597-4D89-A1DC-43CF280EF274}" dt="2025-11-27T08:54:16.334" v="216" actId="1076"/>
          <ac:spMkLst>
            <pc:docMk/>
            <pc:sldMk cId="186467299" sldId="436"/>
            <ac:spMk id="3" creationId="{E146D8BA-F9D6-94F0-859A-4CD15BEF30BF}"/>
          </ac:spMkLst>
        </pc:spChg>
        <pc:spChg chg="add del mod">
          <ac:chgData name="Glen Jones" userId="e846aaca-4b24-4b13-b0d0-f2308e16b284" providerId="ADAL" clId="{ED47ACC3-9597-4D89-A1DC-43CF280EF274}" dt="2025-11-27T08:54:00.653" v="210" actId="478"/>
          <ac:spMkLst>
            <pc:docMk/>
            <pc:sldMk cId="186467299" sldId="436"/>
            <ac:spMk id="5" creationId="{B14B41F9-7D92-AED2-2568-D112E3BAE96E}"/>
          </ac:spMkLst>
        </pc:spChg>
        <pc:spChg chg="add mod">
          <ac:chgData name="Glen Jones" userId="e846aaca-4b24-4b13-b0d0-f2308e16b284" providerId="ADAL" clId="{ED47ACC3-9597-4D89-A1DC-43CF280EF274}" dt="2025-11-27T08:53:58.059" v="209" actId="27636"/>
          <ac:spMkLst>
            <pc:docMk/>
            <pc:sldMk cId="186467299" sldId="436"/>
            <ac:spMk id="6" creationId="{A43B70CB-72B1-3FAF-0C88-CCA20404962C}"/>
          </ac:spMkLst>
        </pc:spChg>
      </pc:sldChg>
      <pc:sldChg chg="addSp delSp modSp add del mod delAnim modAnim">
        <pc:chgData name="Glen Jones" userId="e846aaca-4b24-4b13-b0d0-f2308e16b284" providerId="ADAL" clId="{ED47ACC3-9597-4D89-A1DC-43CF280EF274}" dt="2025-11-27T08:56:33.996" v="300" actId="47"/>
        <pc:sldMkLst>
          <pc:docMk/>
          <pc:sldMk cId="2796017074" sldId="437"/>
        </pc:sldMkLst>
        <pc:spChg chg="del">
          <ac:chgData name="Glen Jones" userId="e846aaca-4b24-4b13-b0d0-f2308e16b284" providerId="ADAL" clId="{ED47ACC3-9597-4D89-A1DC-43CF280EF274}" dt="2025-11-27T08:54:25.181" v="218" actId="478"/>
          <ac:spMkLst>
            <pc:docMk/>
            <pc:sldMk cId="2796017074" sldId="437"/>
            <ac:spMk id="2" creationId="{6762E695-54C8-A12E-F8D6-66F8BF39A7FF}"/>
          </ac:spMkLst>
        </pc:spChg>
        <pc:spChg chg="del mod">
          <ac:chgData name="Glen Jones" userId="e846aaca-4b24-4b13-b0d0-f2308e16b284" providerId="ADAL" clId="{ED47ACC3-9597-4D89-A1DC-43CF280EF274}" dt="2025-11-27T08:55:53.847" v="240"/>
          <ac:spMkLst>
            <pc:docMk/>
            <pc:sldMk cId="2796017074" sldId="437"/>
            <ac:spMk id="3" creationId="{52C46A09-31CD-5174-F3B9-40947A635488}"/>
          </ac:spMkLst>
        </pc:spChg>
        <pc:spChg chg="add mod">
          <ac:chgData name="Glen Jones" userId="e846aaca-4b24-4b13-b0d0-f2308e16b284" providerId="ADAL" clId="{ED47ACC3-9597-4D89-A1DC-43CF280EF274}" dt="2025-11-27T08:54:23.260" v="217"/>
          <ac:spMkLst>
            <pc:docMk/>
            <pc:sldMk cId="2796017074" sldId="437"/>
            <ac:spMk id="4" creationId="{488A5E01-0287-2FBD-422C-5B3183D336F2}"/>
          </ac:spMkLst>
        </pc:spChg>
        <pc:spChg chg="add del mod">
          <ac:chgData name="Glen Jones" userId="e846aaca-4b24-4b13-b0d0-f2308e16b284" providerId="ADAL" clId="{ED47ACC3-9597-4D89-A1DC-43CF280EF274}" dt="2025-11-27T08:54:28.335" v="219" actId="478"/>
          <ac:spMkLst>
            <pc:docMk/>
            <pc:sldMk cId="2796017074" sldId="437"/>
            <ac:spMk id="6" creationId="{0FB66C15-89E3-E5B9-62B9-B11CE083AFF4}"/>
          </ac:spMkLst>
        </pc:spChg>
      </pc:sldChg>
      <pc:sldChg chg="addSp delSp modSp add mod modTransition addAnim delAnim modAnim">
        <pc:chgData name="Glen Jones" userId="e846aaca-4b24-4b13-b0d0-f2308e16b284" providerId="ADAL" clId="{ED47ACC3-9597-4D89-A1DC-43CF280EF274}" dt="2025-11-27T11:46:28.970" v="957"/>
        <pc:sldMkLst>
          <pc:docMk/>
          <pc:sldMk cId="624421580" sldId="438"/>
        </pc:sldMkLst>
        <pc:spChg chg="mod">
          <ac:chgData name="Glen Jones" userId="e846aaca-4b24-4b13-b0d0-f2308e16b284" providerId="ADAL" clId="{ED47ACC3-9597-4D89-A1DC-43CF280EF274}" dt="2025-11-27T09:56:10.518" v="852" actId="6549"/>
          <ac:spMkLst>
            <pc:docMk/>
            <pc:sldMk cId="624421580" sldId="438"/>
            <ac:spMk id="2" creationId="{0DD11693-BB6D-0DB4-FE91-AF5E82DB9B90}"/>
          </ac:spMkLst>
        </pc:spChg>
        <pc:spChg chg="mod">
          <ac:chgData name="Glen Jones" userId="e846aaca-4b24-4b13-b0d0-f2308e16b284" providerId="ADAL" clId="{ED47ACC3-9597-4D89-A1DC-43CF280EF274}" dt="2025-11-27T09:56:14.208" v="853" actId="1076"/>
          <ac:spMkLst>
            <pc:docMk/>
            <pc:sldMk cId="624421580" sldId="438"/>
            <ac:spMk id="3" creationId="{E19E9B94-AA70-1448-C5BE-C07CBCD91FAC}"/>
          </ac:spMkLst>
        </pc:spChg>
        <pc:spChg chg="del">
          <ac:chgData name="Glen Jones" userId="e846aaca-4b24-4b13-b0d0-f2308e16b284" providerId="ADAL" clId="{ED47ACC3-9597-4D89-A1DC-43CF280EF274}" dt="2025-11-27T08:56:27.800" v="297" actId="478"/>
          <ac:spMkLst>
            <pc:docMk/>
            <pc:sldMk cId="624421580" sldId="438"/>
            <ac:spMk id="4" creationId="{79A3A8A5-E746-1C84-3C5F-FB05ABF84CE6}"/>
          </ac:spMkLst>
        </pc:spChg>
        <pc:spChg chg="add mod">
          <ac:chgData name="Glen Jones" userId="e846aaca-4b24-4b13-b0d0-f2308e16b284" providerId="ADAL" clId="{ED47ACC3-9597-4D89-A1DC-43CF280EF274}" dt="2025-11-27T09:56:16.691" v="854" actId="1076"/>
          <ac:spMkLst>
            <pc:docMk/>
            <pc:sldMk cId="624421580" sldId="438"/>
            <ac:spMk id="6" creationId="{18DAA757-A47F-8EB2-E0F4-41F04EA38BDD}"/>
          </ac:spMkLst>
        </pc:spChg>
        <pc:picChg chg="add del mod">
          <ac:chgData name="Glen Jones" userId="e846aaca-4b24-4b13-b0d0-f2308e16b284" providerId="ADAL" clId="{ED47ACC3-9597-4D89-A1DC-43CF280EF274}" dt="2025-11-27T09:31:35.695" v="663" actId="478"/>
          <ac:picMkLst>
            <pc:docMk/>
            <pc:sldMk cId="624421580" sldId="438"/>
            <ac:picMk id="7" creationId="{A600BDBE-A624-98E9-717A-0B642631A957}"/>
          </ac:picMkLst>
        </pc:picChg>
        <pc:picChg chg="add del mod">
          <ac:chgData name="Glen Jones" userId="e846aaca-4b24-4b13-b0d0-f2308e16b284" providerId="ADAL" clId="{ED47ACC3-9597-4D89-A1DC-43CF280EF274}" dt="2025-11-27T09:31:51.698" v="666" actId="21"/>
          <ac:picMkLst>
            <pc:docMk/>
            <pc:sldMk cId="624421580" sldId="438"/>
            <ac:picMk id="8" creationId="{923B4635-597A-F720-A97B-5D9C85EED3E7}"/>
          </ac:picMkLst>
        </pc:picChg>
        <pc:picChg chg="add del mod">
          <ac:chgData name="Glen Jones" userId="e846aaca-4b24-4b13-b0d0-f2308e16b284" providerId="ADAL" clId="{ED47ACC3-9597-4D89-A1DC-43CF280EF274}" dt="2025-11-27T09:31:35.695" v="663" actId="478"/>
          <ac:picMkLst>
            <pc:docMk/>
            <pc:sldMk cId="624421580" sldId="438"/>
            <ac:picMk id="9" creationId="{9F1153C2-5640-6C27-D7D3-AFF245C72ABA}"/>
          </ac:picMkLst>
        </pc:picChg>
        <pc:picChg chg="add del mod">
          <ac:chgData name="Glen Jones" userId="e846aaca-4b24-4b13-b0d0-f2308e16b284" providerId="ADAL" clId="{ED47ACC3-9597-4D89-A1DC-43CF280EF274}" dt="2025-11-27T09:25:06.839" v="577" actId="478"/>
          <ac:picMkLst>
            <pc:docMk/>
            <pc:sldMk cId="624421580" sldId="438"/>
            <ac:picMk id="11" creationId="{9CF8DF4B-B502-2018-DE28-81CDE0173DCD}"/>
          </ac:picMkLst>
        </pc:picChg>
        <pc:picChg chg="add del mod">
          <ac:chgData name="Glen Jones" userId="e846aaca-4b24-4b13-b0d0-f2308e16b284" providerId="ADAL" clId="{ED47ACC3-9597-4D89-A1DC-43CF280EF274}" dt="2025-11-27T09:25:39.408" v="585" actId="478"/>
          <ac:picMkLst>
            <pc:docMk/>
            <pc:sldMk cId="624421580" sldId="438"/>
            <ac:picMk id="13" creationId="{A1E33DE7-BAC1-7C87-037B-7C4880356C64}"/>
          </ac:picMkLst>
        </pc:picChg>
        <pc:picChg chg="del">
          <ac:chgData name="Glen Jones" userId="e846aaca-4b24-4b13-b0d0-f2308e16b284" providerId="ADAL" clId="{ED47ACC3-9597-4D89-A1DC-43CF280EF274}" dt="2025-11-27T09:28:13.601" v="627" actId="478"/>
          <ac:picMkLst>
            <pc:docMk/>
            <pc:sldMk cId="624421580" sldId="438"/>
            <ac:picMk id="14" creationId="{E871208D-5DAB-2D58-B9A4-C87F347FCFE5}"/>
          </ac:picMkLst>
        </pc:picChg>
        <pc:picChg chg="add del mod">
          <ac:chgData name="Glen Jones" userId="e846aaca-4b24-4b13-b0d0-f2308e16b284" providerId="ADAL" clId="{ED47ACC3-9597-4D89-A1DC-43CF280EF274}" dt="2025-11-27T09:25:37.202" v="584" actId="478"/>
          <ac:picMkLst>
            <pc:docMk/>
            <pc:sldMk cId="624421580" sldId="438"/>
            <ac:picMk id="16" creationId="{1BDC8018-10B3-F795-AEB5-0C65944CD59D}"/>
          </ac:picMkLst>
        </pc:picChg>
        <pc:picChg chg="add del mod">
          <ac:chgData name="Glen Jones" userId="e846aaca-4b24-4b13-b0d0-f2308e16b284" providerId="ADAL" clId="{ED47ACC3-9597-4D89-A1DC-43CF280EF274}" dt="2025-11-27T09:25:53.859" v="590" actId="21"/>
          <ac:picMkLst>
            <pc:docMk/>
            <pc:sldMk cId="624421580" sldId="438"/>
            <ac:picMk id="18" creationId="{619790C8-3A21-FB6F-E021-B667BB759B0D}"/>
          </ac:picMkLst>
        </pc:picChg>
        <pc:picChg chg="add del mod">
          <ac:chgData name="Glen Jones" userId="e846aaca-4b24-4b13-b0d0-f2308e16b284" providerId="ADAL" clId="{ED47ACC3-9597-4D89-A1DC-43CF280EF274}" dt="2025-11-27T09:29:30.261" v="637" actId="478"/>
          <ac:picMkLst>
            <pc:docMk/>
            <pc:sldMk cId="624421580" sldId="438"/>
            <ac:picMk id="19" creationId="{3E17B24B-C0AB-2D76-57B1-7CDAE65A4020}"/>
          </ac:picMkLst>
        </pc:picChg>
        <pc:picChg chg="add del mod">
          <ac:chgData name="Glen Jones" userId="e846aaca-4b24-4b13-b0d0-f2308e16b284" providerId="ADAL" clId="{ED47ACC3-9597-4D89-A1DC-43CF280EF274}" dt="2025-11-27T09:44:58.840" v="803" actId="478"/>
          <ac:picMkLst>
            <pc:docMk/>
            <pc:sldMk cId="624421580" sldId="438"/>
            <ac:picMk id="20" creationId="{2790233D-4CED-1CBF-8560-BE781DBBA721}"/>
          </ac:picMkLst>
        </pc:picChg>
        <pc:picChg chg="add del mod ord">
          <ac:chgData name="Glen Jones" userId="e846aaca-4b24-4b13-b0d0-f2308e16b284" providerId="ADAL" clId="{ED47ACC3-9597-4D89-A1DC-43CF280EF274}" dt="2025-11-27T09:31:12.631" v="662" actId="478"/>
          <ac:picMkLst>
            <pc:docMk/>
            <pc:sldMk cId="624421580" sldId="438"/>
            <ac:picMk id="21" creationId="{4F09B43F-DCD6-DDAA-3AB0-EC67C67AF3DE}"/>
          </ac:picMkLst>
        </pc:picChg>
        <pc:picChg chg="add del mod">
          <ac:chgData name="Glen Jones" userId="e846aaca-4b24-4b13-b0d0-f2308e16b284" providerId="ADAL" clId="{ED47ACC3-9597-4D89-A1DC-43CF280EF274}" dt="2025-11-27T09:42:20.285" v="785" actId="478"/>
          <ac:picMkLst>
            <pc:docMk/>
            <pc:sldMk cId="624421580" sldId="438"/>
            <ac:picMk id="23" creationId="{68ED0F75-A134-6DCC-3843-17799BE3C291}"/>
          </ac:picMkLst>
        </pc:picChg>
        <pc:picChg chg="add del mod">
          <ac:chgData name="Glen Jones" userId="e846aaca-4b24-4b13-b0d0-f2308e16b284" providerId="ADAL" clId="{ED47ACC3-9597-4D89-A1DC-43CF280EF274}" dt="2025-11-27T09:40:14.944" v="759" actId="21"/>
          <ac:picMkLst>
            <pc:docMk/>
            <pc:sldMk cId="624421580" sldId="438"/>
            <ac:picMk id="25" creationId="{BAA90FAD-1F20-871C-3AEE-099470FD0DCD}"/>
          </ac:picMkLst>
        </pc:picChg>
        <pc:picChg chg="add del mod">
          <ac:chgData name="Glen Jones" userId="e846aaca-4b24-4b13-b0d0-f2308e16b284" providerId="ADAL" clId="{ED47ACC3-9597-4D89-A1DC-43CF280EF274}" dt="2025-11-27T09:41:36.879" v="768" actId="478"/>
          <ac:picMkLst>
            <pc:docMk/>
            <pc:sldMk cId="624421580" sldId="438"/>
            <ac:picMk id="27" creationId="{B36A2ED4-60E2-EFEE-A43F-B6F9790638E5}"/>
          </ac:picMkLst>
        </pc:picChg>
        <pc:picChg chg="add del mod">
          <ac:chgData name="Glen Jones" userId="e846aaca-4b24-4b13-b0d0-f2308e16b284" providerId="ADAL" clId="{ED47ACC3-9597-4D89-A1DC-43CF280EF274}" dt="2025-11-27T09:41:44.263" v="772" actId="478"/>
          <ac:picMkLst>
            <pc:docMk/>
            <pc:sldMk cId="624421580" sldId="438"/>
            <ac:picMk id="29" creationId="{61F0D8E9-5223-EE2A-15BE-24A917BEFFE6}"/>
          </ac:picMkLst>
        </pc:picChg>
        <pc:picChg chg="add mod ord modCrop">
          <ac:chgData name="Glen Jones" userId="e846aaca-4b24-4b13-b0d0-f2308e16b284" providerId="ADAL" clId="{ED47ACC3-9597-4D89-A1DC-43CF280EF274}" dt="2025-11-27T09:47:31.201" v="826" actId="14100"/>
          <ac:picMkLst>
            <pc:docMk/>
            <pc:sldMk cId="624421580" sldId="438"/>
            <ac:picMk id="31" creationId="{597BBC9F-B341-52A8-BE44-BF8A14B152AA}"/>
          </ac:picMkLst>
        </pc:picChg>
        <pc:picChg chg="add mod">
          <ac:chgData name="Glen Jones" userId="e846aaca-4b24-4b13-b0d0-f2308e16b284" providerId="ADAL" clId="{ED47ACC3-9597-4D89-A1DC-43CF280EF274}" dt="2025-11-27T09:42:53.304" v="789"/>
          <ac:picMkLst>
            <pc:docMk/>
            <pc:sldMk cId="624421580" sldId="438"/>
            <ac:picMk id="32" creationId="{A171D393-2006-098F-CCE3-B7C9C40AFB38}"/>
          </ac:picMkLst>
        </pc:picChg>
        <pc:picChg chg="add mod">
          <ac:chgData name="Glen Jones" userId="e846aaca-4b24-4b13-b0d0-f2308e16b284" providerId="ADAL" clId="{ED47ACC3-9597-4D89-A1DC-43CF280EF274}" dt="2025-11-27T09:49:29.020" v="844" actId="14100"/>
          <ac:picMkLst>
            <pc:docMk/>
            <pc:sldMk cId="624421580" sldId="438"/>
            <ac:picMk id="33" creationId="{ACEA23BA-AFBC-E291-8816-A3855893F370}"/>
          </ac:picMkLst>
        </pc:picChg>
      </pc:sldChg>
      <pc:sldChg chg="addSp delSp modSp add mod modTransition addAnim delAnim modAnim">
        <pc:chgData name="Glen Jones" userId="e846aaca-4b24-4b13-b0d0-f2308e16b284" providerId="ADAL" clId="{ED47ACC3-9597-4D89-A1DC-43CF280EF274}" dt="2025-11-27T11:54:19.371" v="1052"/>
        <pc:sldMkLst>
          <pc:docMk/>
          <pc:sldMk cId="2895963721" sldId="439"/>
        </pc:sldMkLst>
        <pc:spChg chg="mod">
          <ac:chgData name="Glen Jones" userId="e846aaca-4b24-4b13-b0d0-f2308e16b284" providerId="ADAL" clId="{ED47ACC3-9597-4D89-A1DC-43CF280EF274}" dt="2025-11-27T11:47:36.232" v="969" actId="20577"/>
          <ac:spMkLst>
            <pc:docMk/>
            <pc:sldMk cId="2895963721" sldId="439"/>
            <ac:spMk id="2" creationId="{CD524C3C-A8CC-D69D-E8BB-9DAEEB775FA2}"/>
          </ac:spMkLst>
        </pc:spChg>
        <pc:spChg chg="mod">
          <ac:chgData name="Glen Jones" userId="e846aaca-4b24-4b13-b0d0-f2308e16b284" providerId="ADAL" clId="{ED47ACC3-9597-4D89-A1DC-43CF280EF274}" dt="2025-11-27T11:47:40.867" v="970" actId="1076"/>
          <ac:spMkLst>
            <pc:docMk/>
            <pc:sldMk cId="2895963721" sldId="439"/>
            <ac:spMk id="3" creationId="{65DB649F-B8C7-4F9B-C4BB-C438CBB10E13}"/>
          </ac:spMkLst>
        </pc:spChg>
        <pc:spChg chg="del">
          <ac:chgData name="Glen Jones" userId="e846aaca-4b24-4b13-b0d0-f2308e16b284" providerId="ADAL" clId="{ED47ACC3-9597-4D89-A1DC-43CF280EF274}" dt="2025-11-27T08:57:52.787" v="326" actId="478"/>
          <ac:spMkLst>
            <pc:docMk/>
            <pc:sldMk cId="2895963721" sldId="439"/>
            <ac:spMk id="6" creationId="{1E263AB1-BD58-C6AB-ED16-CF1E6C03952B}"/>
          </ac:spMkLst>
        </pc:spChg>
        <pc:picChg chg="add del mod">
          <ac:chgData name="Glen Jones" userId="e846aaca-4b24-4b13-b0d0-f2308e16b284" providerId="ADAL" clId="{ED47ACC3-9597-4D89-A1DC-43CF280EF274}" dt="2025-11-27T09:31:43.686" v="665" actId="478"/>
          <ac:picMkLst>
            <pc:docMk/>
            <pc:sldMk cId="2895963721" sldId="439"/>
            <ac:picMk id="4" creationId="{F5C1A039-E6F3-6445-DD0B-F45B808CA762}"/>
          </ac:picMkLst>
        </pc:picChg>
        <pc:picChg chg="add del mod">
          <ac:chgData name="Glen Jones" userId="e846aaca-4b24-4b13-b0d0-f2308e16b284" providerId="ADAL" clId="{ED47ACC3-9597-4D89-A1DC-43CF280EF274}" dt="2025-11-27T09:31:41.560" v="664" actId="478"/>
          <ac:picMkLst>
            <pc:docMk/>
            <pc:sldMk cId="2895963721" sldId="439"/>
            <ac:picMk id="5" creationId="{64E407FF-4E78-B834-CB66-22B1FD1CC049}"/>
          </ac:picMkLst>
        </pc:picChg>
        <pc:picChg chg="add del mod">
          <ac:chgData name="Glen Jones" userId="e846aaca-4b24-4b13-b0d0-f2308e16b284" providerId="ADAL" clId="{ED47ACC3-9597-4D89-A1DC-43CF280EF274}" dt="2025-11-27T09:26:39.937" v="592" actId="478"/>
          <ac:picMkLst>
            <pc:docMk/>
            <pc:sldMk cId="2895963721" sldId="439"/>
            <ac:picMk id="8" creationId="{E9ACB4DF-4388-5DF7-F3E5-C7971FF0FB4F}"/>
          </ac:picMkLst>
        </pc:picChg>
        <pc:picChg chg="add del mod">
          <ac:chgData name="Glen Jones" userId="e846aaca-4b24-4b13-b0d0-f2308e16b284" providerId="ADAL" clId="{ED47ACC3-9597-4D89-A1DC-43CF280EF274}" dt="2025-11-27T09:26:54.509" v="596" actId="478"/>
          <ac:picMkLst>
            <pc:docMk/>
            <pc:sldMk cId="2895963721" sldId="439"/>
            <ac:picMk id="10" creationId="{506A00C2-EF87-EC3B-688F-A520B709E6AF}"/>
          </ac:picMkLst>
        </pc:picChg>
        <pc:picChg chg="add del mod">
          <ac:chgData name="Glen Jones" userId="e846aaca-4b24-4b13-b0d0-f2308e16b284" providerId="ADAL" clId="{ED47ACC3-9597-4D89-A1DC-43CF280EF274}" dt="2025-11-27T09:27:00.674" v="600" actId="478"/>
          <ac:picMkLst>
            <pc:docMk/>
            <pc:sldMk cId="2895963721" sldId="439"/>
            <ac:picMk id="12" creationId="{EC06F9A8-D2F7-B0FB-B2FD-A9D05347F6CA}"/>
          </ac:picMkLst>
        </pc:picChg>
        <pc:picChg chg="del">
          <ac:chgData name="Glen Jones" userId="e846aaca-4b24-4b13-b0d0-f2308e16b284" providerId="ADAL" clId="{ED47ACC3-9597-4D89-A1DC-43CF280EF274}" dt="2025-11-27T09:28:27.325" v="632" actId="478"/>
          <ac:picMkLst>
            <pc:docMk/>
            <pc:sldMk cId="2895963721" sldId="439"/>
            <ac:picMk id="14" creationId="{3C961BD8-7B94-9776-E809-AAA11DEFD2F5}"/>
          </ac:picMkLst>
        </pc:picChg>
        <pc:picChg chg="add del mod">
          <ac:chgData name="Glen Jones" userId="e846aaca-4b24-4b13-b0d0-f2308e16b284" providerId="ADAL" clId="{ED47ACC3-9597-4D89-A1DC-43CF280EF274}" dt="2025-11-27T09:27:35.283" v="618" actId="478"/>
          <ac:picMkLst>
            <pc:docMk/>
            <pc:sldMk cId="2895963721" sldId="439"/>
            <ac:picMk id="15" creationId="{3DEF8DC6-B687-030E-1B42-2AADC98983E3}"/>
          </ac:picMkLst>
        </pc:picChg>
        <pc:picChg chg="add del mod">
          <ac:chgData name="Glen Jones" userId="e846aaca-4b24-4b13-b0d0-f2308e16b284" providerId="ADAL" clId="{ED47ACC3-9597-4D89-A1DC-43CF280EF274}" dt="2025-11-27T09:27:25.897" v="610" actId="478"/>
          <ac:picMkLst>
            <pc:docMk/>
            <pc:sldMk cId="2895963721" sldId="439"/>
            <ac:picMk id="17" creationId="{DEDBDC84-B5C6-8F6C-2590-F2868A1207B9}"/>
          </ac:picMkLst>
        </pc:picChg>
        <pc:picChg chg="add del mod">
          <ac:chgData name="Glen Jones" userId="e846aaca-4b24-4b13-b0d0-f2308e16b284" providerId="ADAL" clId="{ED47ACC3-9597-4D89-A1DC-43CF280EF274}" dt="2025-11-27T09:27:30.486" v="614" actId="478"/>
          <ac:picMkLst>
            <pc:docMk/>
            <pc:sldMk cId="2895963721" sldId="439"/>
            <ac:picMk id="19" creationId="{2DA178F7-97C3-4E8F-ACB6-1D886BB4EA4E}"/>
          </ac:picMkLst>
        </pc:picChg>
        <pc:picChg chg="add del mod">
          <ac:chgData name="Glen Jones" userId="e846aaca-4b24-4b13-b0d0-f2308e16b284" providerId="ADAL" clId="{ED47ACC3-9597-4D89-A1DC-43CF280EF274}" dt="2025-11-27T09:28:28.904" v="633" actId="478"/>
          <ac:picMkLst>
            <pc:docMk/>
            <pc:sldMk cId="2895963721" sldId="439"/>
            <ac:picMk id="21" creationId="{4128EE30-32A2-94B7-D29A-B3DBDC07E47A}"/>
          </ac:picMkLst>
        </pc:picChg>
        <pc:picChg chg="add del mod">
          <ac:chgData name="Glen Jones" userId="e846aaca-4b24-4b13-b0d0-f2308e16b284" providerId="ADAL" clId="{ED47ACC3-9597-4D89-A1DC-43CF280EF274}" dt="2025-11-27T09:30:53.704" v="656" actId="478"/>
          <ac:picMkLst>
            <pc:docMk/>
            <pc:sldMk cId="2895963721" sldId="439"/>
            <ac:picMk id="22" creationId="{51C99B9F-BA78-A0E5-1B9D-9BA4FAE7B820}"/>
          </ac:picMkLst>
        </pc:picChg>
        <pc:picChg chg="add del mod">
          <ac:chgData name="Glen Jones" userId="e846aaca-4b24-4b13-b0d0-f2308e16b284" providerId="ADAL" clId="{ED47ACC3-9597-4D89-A1DC-43CF280EF274}" dt="2025-11-27T09:43:25.839" v="794" actId="478"/>
          <ac:picMkLst>
            <pc:docMk/>
            <pc:sldMk cId="2895963721" sldId="439"/>
            <ac:picMk id="23" creationId="{D66B6B5B-DD42-C160-3229-10B51CA67C9B}"/>
          </ac:picMkLst>
        </pc:picChg>
        <pc:picChg chg="add mod ord">
          <ac:chgData name="Glen Jones" userId="e846aaca-4b24-4b13-b0d0-f2308e16b284" providerId="ADAL" clId="{ED47ACC3-9597-4D89-A1DC-43CF280EF274}" dt="2025-11-27T09:47:42.955" v="829" actId="14100"/>
          <ac:picMkLst>
            <pc:docMk/>
            <pc:sldMk cId="2895963721" sldId="439"/>
            <ac:picMk id="24" creationId="{DF1A07EE-40DC-2D9E-F695-DC621B7419FC}"/>
          </ac:picMkLst>
        </pc:picChg>
        <pc:picChg chg="add mod">
          <ac:chgData name="Glen Jones" userId="e846aaca-4b24-4b13-b0d0-f2308e16b284" providerId="ADAL" clId="{ED47ACC3-9597-4D89-A1DC-43CF280EF274}" dt="2025-11-27T09:47:41.020" v="828" actId="14100"/>
          <ac:picMkLst>
            <pc:docMk/>
            <pc:sldMk cId="2895963721" sldId="439"/>
            <ac:picMk id="25" creationId="{CDCFAAAC-D6D9-F109-8542-374AEC009181}"/>
          </ac:picMkLst>
        </pc:picChg>
      </pc:sldChg>
      <pc:sldChg chg="addSp delSp modSp add mod modTransition addAnim delAnim modAnim">
        <pc:chgData name="Glen Jones" userId="e846aaca-4b24-4b13-b0d0-f2308e16b284" providerId="ADAL" clId="{ED47ACC3-9597-4D89-A1DC-43CF280EF274}" dt="2025-11-27T11:52:54.742" v="1042" actId="1076"/>
        <pc:sldMkLst>
          <pc:docMk/>
          <pc:sldMk cId="3774442650" sldId="440"/>
        </pc:sldMkLst>
        <pc:spChg chg="mod">
          <ac:chgData name="Glen Jones" userId="e846aaca-4b24-4b13-b0d0-f2308e16b284" providerId="ADAL" clId="{ED47ACC3-9597-4D89-A1DC-43CF280EF274}" dt="2025-11-27T11:52:50.453" v="1041" actId="14100"/>
          <ac:spMkLst>
            <pc:docMk/>
            <pc:sldMk cId="3774442650" sldId="440"/>
            <ac:spMk id="3" creationId="{6F462BD9-344C-42B3-5DA0-2AD440CC95E7}"/>
          </ac:spMkLst>
        </pc:spChg>
        <pc:spChg chg="add mod">
          <ac:chgData name="Glen Jones" userId="e846aaca-4b24-4b13-b0d0-f2308e16b284" providerId="ADAL" clId="{ED47ACC3-9597-4D89-A1DC-43CF280EF274}" dt="2025-11-27T11:52:54.742" v="1042" actId="1076"/>
          <ac:spMkLst>
            <pc:docMk/>
            <pc:sldMk cId="3774442650" sldId="440"/>
            <ac:spMk id="4" creationId="{F1AD9281-6802-1EE4-8F53-AD8445909785}"/>
          </ac:spMkLst>
        </pc:spChg>
        <pc:spChg chg="del">
          <ac:chgData name="Glen Jones" userId="e846aaca-4b24-4b13-b0d0-f2308e16b284" providerId="ADAL" clId="{ED47ACC3-9597-4D89-A1DC-43CF280EF274}" dt="2025-11-27T09:32:56.684" v="703" actId="478"/>
          <ac:spMkLst>
            <pc:docMk/>
            <pc:sldMk cId="3774442650" sldId="440"/>
            <ac:spMk id="11" creationId="{1A2FE100-5FC1-5934-7449-601B41805F80}"/>
          </ac:spMkLst>
        </pc:spChg>
        <pc:picChg chg="add mod">
          <ac:chgData name="Glen Jones" userId="e846aaca-4b24-4b13-b0d0-f2308e16b284" providerId="ADAL" clId="{ED47ACC3-9597-4D89-A1DC-43CF280EF274}" dt="2025-11-27T11:50:12.544" v="1003" actId="1076"/>
          <ac:picMkLst>
            <pc:docMk/>
            <pc:sldMk cId="3774442650" sldId="440"/>
            <ac:picMk id="6" creationId="{063F095E-E04D-2233-D655-61EEE6DEBABC}"/>
          </ac:picMkLst>
        </pc:picChg>
        <pc:picChg chg="del">
          <ac:chgData name="Glen Jones" userId="e846aaca-4b24-4b13-b0d0-f2308e16b284" providerId="ADAL" clId="{ED47ACC3-9597-4D89-A1DC-43CF280EF274}" dt="2025-11-27T11:50:10.564" v="1002" actId="478"/>
          <ac:picMkLst>
            <pc:docMk/>
            <pc:sldMk cId="3774442650" sldId="440"/>
            <ac:picMk id="1026" creationId="{53AB641E-40E8-41BF-2ADE-DCD1AE52CFD5}"/>
          </ac:picMkLst>
        </pc:picChg>
      </pc:sldChg>
      <pc:sldChg chg="addSp delSp modSp add del mod delAnim">
        <pc:chgData name="Glen Jones" userId="e846aaca-4b24-4b13-b0d0-f2308e16b284" providerId="ADAL" clId="{ED47ACC3-9597-4D89-A1DC-43CF280EF274}" dt="2025-11-27T12:05:46.688" v="1143" actId="47"/>
        <pc:sldMkLst>
          <pc:docMk/>
          <pc:sldMk cId="2625771894" sldId="441"/>
        </pc:sldMkLst>
        <pc:spChg chg="mod">
          <ac:chgData name="Glen Jones" userId="e846aaca-4b24-4b13-b0d0-f2308e16b284" providerId="ADAL" clId="{ED47ACC3-9597-4D89-A1DC-43CF280EF274}" dt="2025-11-27T10:11:56.761" v="900" actId="27636"/>
          <ac:spMkLst>
            <pc:docMk/>
            <pc:sldMk cId="2625771894" sldId="441"/>
            <ac:spMk id="7" creationId="{CA2E3D6B-D783-87B0-4D54-576567E46805}"/>
          </ac:spMkLst>
        </pc:spChg>
        <pc:spChg chg="mod">
          <ac:chgData name="Glen Jones" userId="e846aaca-4b24-4b13-b0d0-f2308e16b284" providerId="ADAL" clId="{ED47ACC3-9597-4D89-A1DC-43CF280EF274}" dt="2025-11-27T12:05:41.948" v="1141" actId="1076"/>
          <ac:spMkLst>
            <pc:docMk/>
            <pc:sldMk cId="2625771894" sldId="441"/>
            <ac:spMk id="11" creationId="{BA908B3E-438C-3D7F-DB6E-6D1F8F00A813}"/>
          </ac:spMkLst>
        </pc:spChg>
        <pc:picChg chg="del">
          <ac:chgData name="Glen Jones" userId="e846aaca-4b24-4b13-b0d0-f2308e16b284" providerId="ADAL" clId="{ED47ACC3-9597-4D89-A1DC-43CF280EF274}" dt="2025-11-27T10:01:28.676" v="876" actId="478"/>
          <ac:picMkLst>
            <pc:docMk/>
            <pc:sldMk cId="2625771894" sldId="441"/>
            <ac:picMk id="2" creationId="{CB1A5ED0-E9CB-622F-5B3A-BA18BD349CD6}"/>
          </ac:picMkLst>
        </pc:picChg>
        <pc:picChg chg="add mod">
          <ac:chgData name="Glen Jones" userId="e846aaca-4b24-4b13-b0d0-f2308e16b284" providerId="ADAL" clId="{ED47ACC3-9597-4D89-A1DC-43CF280EF274}" dt="2025-11-27T12:05:44.408" v="1142" actId="1076"/>
          <ac:picMkLst>
            <pc:docMk/>
            <pc:sldMk cId="2625771894" sldId="441"/>
            <ac:picMk id="3" creationId="{7F7BEDA3-DA3A-A03A-8E4C-9BF319EAA2B0}"/>
          </ac:picMkLst>
        </pc:picChg>
      </pc:sldChg>
      <pc:sldChg chg="addSp delSp modSp add del mod">
        <pc:chgData name="Glen Jones" userId="e846aaca-4b24-4b13-b0d0-f2308e16b284" providerId="ADAL" clId="{ED47ACC3-9597-4D89-A1DC-43CF280EF274}" dt="2025-11-27T10:11:50.389" v="889" actId="47"/>
        <pc:sldMkLst>
          <pc:docMk/>
          <pc:sldMk cId="3100288905" sldId="442"/>
        </pc:sldMkLst>
        <pc:spChg chg="mod">
          <ac:chgData name="Glen Jones" userId="e846aaca-4b24-4b13-b0d0-f2308e16b284" providerId="ADAL" clId="{ED47ACC3-9597-4D89-A1DC-43CF280EF274}" dt="2025-11-27T10:10:45.255" v="883"/>
          <ac:spMkLst>
            <pc:docMk/>
            <pc:sldMk cId="3100288905" sldId="442"/>
            <ac:spMk id="11" creationId="{D2BC78F2-CDDE-CAD0-093D-57119802D18C}"/>
          </ac:spMkLst>
        </pc:spChg>
        <pc:picChg chg="add del mod">
          <ac:chgData name="Glen Jones" userId="e846aaca-4b24-4b13-b0d0-f2308e16b284" providerId="ADAL" clId="{ED47ACC3-9597-4D89-A1DC-43CF280EF274}" dt="2025-11-27T10:10:09.940" v="881" actId="21"/>
          <ac:picMkLst>
            <pc:docMk/>
            <pc:sldMk cId="3100288905" sldId="442"/>
            <ac:picMk id="2" creationId="{7F7BEDA3-DA3A-A03A-8E4C-9BF319EAA2B0}"/>
          </ac:picMkLst>
        </pc:picChg>
        <pc:picChg chg="add mod">
          <ac:chgData name="Glen Jones" userId="e846aaca-4b24-4b13-b0d0-f2308e16b284" providerId="ADAL" clId="{ED47ACC3-9597-4D89-A1DC-43CF280EF274}" dt="2025-11-27T10:10:49.495" v="884"/>
          <ac:picMkLst>
            <pc:docMk/>
            <pc:sldMk cId="3100288905" sldId="442"/>
            <ac:picMk id="3" creationId="{04C21809-7E28-5485-E216-8890DA0A9958}"/>
          </ac:picMkLst>
        </pc:picChg>
      </pc:sldChg>
      <pc:sldChg chg="addSp delSp modSp add mod modAnim">
        <pc:chgData name="Glen Jones" userId="e846aaca-4b24-4b13-b0d0-f2308e16b284" providerId="ADAL" clId="{ED47ACC3-9597-4D89-A1DC-43CF280EF274}" dt="2025-11-27T11:56:09.050" v="1067"/>
        <pc:sldMkLst>
          <pc:docMk/>
          <pc:sldMk cId="3484721545" sldId="442"/>
        </pc:sldMkLst>
        <pc:spChg chg="mod">
          <ac:chgData name="Glen Jones" userId="e846aaca-4b24-4b13-b0d0-f2308e16b284" providerId="ADAL" clId="{ED47ACC3-9597-4D89-A1DC-43CF280EF274}" dt="2025-11-27T11:52:30.895" v="1036"/>
          <ac:spMkLst>
            <pc:docMk/>
            <pc:sldMk cId="3484721545" sldId="442"/>
            <ac:spMk id="2" creationId="{CFE7D6D3-D6AD-7B8A-F261-8893D4E5FFAE}"/>
          </ac:spMkLst>
        </pc:spChg>
        <pc:spChg chg="mod">
          <ac:chgData name="Glen Jones" userId="e846aaca-4b24-4b13-b0d0-f2308e16b284" providerId="ADAL" clId="{ED47ACC3-9597-4D89-A1DC-43CF280EF274}" dt="2025-11-27T11:52:36.191" v="1037" actId="14100"/>
          <ac:spMkLst>
            <pc:docMk/>
            <pc:sldMk cId="3484721545" sldId="442"/>
            <ac:spMk id="4" creationId="{98C12DED-DA23-5F67-75AA-56963414C70F}"/>
          </ac:spMkLst>
        </pc:spChg>
        <pc:spChg chg="del">
          <ac:chgData name="Glen Jones" userId="e846aaca-4b24-4b13-b0d0-f2308e16b284" providerId="ADAL" clId="{ED47ACC3-9597-4D89-A1DC-43CF280EF274}" dt="2025-11-27T11:51:36.105" v="1018" actId="478"/>
          <ac:spMkLst>
            <pc:docMk/>
            <pc:sldMk cId="3484721545" sldId="442"/>
            <ac:spMk id="6" creationId="{D90C3FBE-AD1B-4272-4CCF-305943AEB628}"/>
          </ac:spMkLst>
        </pc:spChg>
        <pc:spChg chg="mod">
          <ac:chgData name="Glen Jones" userId="e846aaca-4b24-4b13-b0d0-f2308e16b284" providerId="ADAL" clId="{ED47ACC3-9597-4D89-A1DC-43CF280EF274}" dt="2025-11-27T11:52:19.781" v="1031" actId="1076"/>
          <ac:spMkLst>
            <pc:docMk/>
            <pc:sldMk cId="3484721545" sldId="442"/>
            <ac:spMk id="7" creationId="{FDCF5623-510A-B2D9-DBD8-FE612F594F3F}"/>
          </ac:spMkLst>
        </pc:spChg>
        <pc:spChg chg="del mod">
          <ac:chgData name="Glen Jones" userId="e846aaca-4b24-4b13-b0d0-f2308e16b284" providerId="ADAL" clId="{ED47ACC3-9597-4D89-A1DC-43CF280EF274}" dt="2025-11-27T11:51:29.851" v="1016" actId="478"/>
          <ac:spMkLst>
            <pc:docMk/>
            <pc:sldMk cId="3484721545" sldId="442"/>
            <ac:spMk id="11" creationId="{AA0E7CFB-E169-A6F3-E80B-D6A1EE044D12}"/>
          </ac:spMkLst>
        </pc:spChg>
        <pc:picChg chg="del">
          <ac:chgData name="Glen Jones" userId="e846aaca-4b24-4b13-b0d0-f2308e16b284" providerId="ADAL" clId="{ED47ACC3-9597-4D89-A1DC-43CF280EF274}" dt="2025-11-27T11:52:37.515" v="1038" actId="478"/>
          <ac:picMkLst>
            <pc:docMk/>
            <pc:sldMk cId="3484721545" sldId="442"/>
            <ac:picMk id="5" creationId="{B4E4811B-DADB-35D9-A9BD-2F79FAFEA740}"/>
          </ac:picMkLst>
        </pc:picChg>
        <pc:picChg chg="add mod">
          <ac:chgData name="Glen Jones" userId="e846aaca-4b24-4b13-b0d0-f2308e16b284" providerId="ADAL" clId="{ED47ACC3-9597-4D89-A1DC-43CF280EF274}" dt="2025-11-27T11:55:12.891" v="1055" actId="1076"/>
          <ac:picMkLst>
            <pc:docMk/>
            <pc:sldMk cId="3484721545" sldId="442"/>
            <ac:picMk id="8" creationId="{6850F7AC-300E-271E-FFEC-63E11337B976}"/>
          </ac:picMkLst>
        </pc:picChg>
        <pc:picChg chg="del">
          <ac:chgData name="Glen Jones" userId="e846aaca-4b24-4b13-b0d0-f2308e16b284" providerId="ADAL" clId="{ED47ACC3-9597-4D89-A1DC-43CF280EF274}" dt="2025-11-27T11:52:38.578" v="1039" actId="478"/>
          <ac:picMkLst>
            <pc:docMk/>
            <pc:sldMk cId="3484721545" sldId="442"/>
            <ac:picMk id="9" creationId="{0717B7FA-2148-630F-20DB-3F1ADDE32EDE}"/>
          </ac:picMkLst>
        </pc:picChg>
        <pc:picChg chg="add mod">
          <ac:chgData name="Glen Jones" userId="e846aaca-4b24-4b13-b0d0-f2308e16b284" providerId="ADAL" clId="{ED47ACC3-9597-4D89-A1DC-43CF280EF274}" dt="2025-11-27T11:55:36.021" v="1059" actId="1076"/>
          <ac:picMkLst>
            <pc:docMk/>
            <pc:sldMk cId="3484721545" sldId="442"/>
            <ac:picMk id="10" creationId="{92C392D8-761F-3177-5485-422A6088277A}"/>
          </ac:picMkLst>
        </pc:picChg>
      </pc:sldChg>
      <pc:sldChg chg="addSp delSp modSp add del mod">
        <pc:chgData name="Glen Jones" userId="e846aaca-4b24-4b13-b0d0-f2308e16b284" providerId="ADAL" clId="{ED47ACC3-9597-4D89-A1DC-43CF280EF274}" dt="2025-11-27T10:11:50.389" v="889" actId="47"/>
        <pc:sldMkLst>
          <pc:docMk/>
          <pc:sldMk cId="1072742762" sldId="443"/>
        </pc:sldMkLst>
        <pc:spChg chg="mod">
          <ac:chgData name="Glen Jones" userId="e846aaca-4b24-4b13-b0d0-f2308e16b284" providerId="ADAL" clId="{ED47ACC3-9597-4D89-A1DC-43CF280EF274}" dt="2025-11-27T10:11:19.524" v="888"/>
          <ac:spMkLst>
            <pc:docMk/>
            <pc:sldMk cId="1072742762" sldId="443"/>
            <ac:spMk id="11" creationId="{B996E6AB-244C-5311-6388-C95949FBCB2D}"/>
          </ac:spMkLst>
        </pc:spChg>
        <pc:picChg chg="add mod">
          <ac:chgData name="Glen Jones" userId="e846aaca-4b24-4b13-b0d0-f2308e16b284" providerId="ADAL" clId="{ED47ACC3-9597-4D89-A1DC-43CF280EF274}" dt="2025-11-27T10:11:10.091" v="887"/>
          <ac:picMkLst>
            <pc:docMk/>
            <pc:sldMk cId="1072742762" sldId="443"/>
            <ac:picMk id="2" creationId="{1412C8DD-63A0-C91E-E703-A07058A28077}"/>
          </ac:picMkLst>
        </pc:picChg>
        <pc:picChg chg="del">
          <ac:chgData name="Glen Jones" userId="e846aaca-4b24-4b13-b0d0-f2308e16b284" providerId="ADAL" clId="{ED47ACC3-9597-4D89-A1DC-43CF280EF274}" dt="2025-11-27T10:11:02.784" v="886" actId="478"/>
          <ac:picMkLst>
            <pc:docMk/>
            <pc:sldMk cId="1072742762" sldId="443"/>
            <ac:picMk id="3" creationId="{33CC7B01-3E60-78AA-85A8-6FE897C84982}"/>
          </ac:picMkLst>
        </pc:picChg>
      </pc:sldChg>
      <pc:sldChg chg="addSp delSp modSp add mod modAnim">
        <pc:chgData name="Glen Jones" userId="e846aaca-4b24-4b13-b0d0-f2308e16b284" providerId="ADAL" clId="{ED47ACC3-9597-4D89-A1DC-43CF280EF274}" dt="2025-11-27T12:02:52.069" v="1132"/>
        <pc:sldMkLst>
          <pc:docMk/>
          <pc:sldMk cId="3548594247" sldId="443"/>
        </pc:sldMkLst>
        <pc:spChg chg="mod">
          <ac:chgData name="Glen Jones" userId="e846aaca-4b24-4b13-b0d0-f2308e16b284" providerId="ADAL" clId="{ED47ACC3-9597-4D89-A1DC-43CF280EF274}" dt="2025-11-27T12:02:42.725" v="1130" actId="1076"/>
          <ac:spMkLst>
            <pc:docMk/>
            <pc:sldMk cId="3548594247" sldId="443"/>
            <ac:spMk id="2" creationId="{7E2D272E-0BC6-9E9C-9E1B-2762C3C71F0C}"/>
          </ac:spMkLst>
        </pc:spChg>
        <pc:spChg chg="mod">
          <ac:chgData name="Glen Jones" userId="e846aaca-4b24-4b13-b0d0-f2308e16b284" providerId="ADAL" clId="{ED47ACC3-9597-4D89-A1DC-43CF280EF274}" dt="2025-11-27T12:02:42.725" v="1130" actId="1076"/>
          <ac:spMkLst>
            <pc:docMk/>
            <pc:sldMk cId="3548594247" sldId="443"/>
            <ac:spMk id="4" creationId="{569AD7E9-C3A6-DB98-F163-2455829AE9D5}"/>
          </ac:spMkLst>
        </pc:spChg>
        <pc:spChg chg="mod">
          <ac:chgData name="Glen Jones" userId="e846aaca-4b24-4b13-b0d0-f2308e16b284" providerId="ADAL" clId="{ED47ACC3-9597-4D89-A1DC-43CF280EF274}" dt="2025-11-27T12:02:42.725" v="1130" actId="1076"/>
          <ac:spMkLst>
            <pc:docMk/>
            <pc:sldMk cId="3548594247" sldId="443"/>
            <ac:spMk id="7" creationId="{DCFE7332-74F6-BECE-F792-D40A320982D1}"/>
          </ac:spMkLst>
        </pc:spChg>
        <pc:picChg chg="mod">
          <ac:chgData name="Glen Jones" userId="e846aaca-4b24-4b13-b0d0-f2308e16b284" providerId="ADAL" clId="{ED47ACC3-9597-4D89-A1DC-43CF280EF274}" dt="2025-11-27T11:57:49.984" v="1082" actId="1076"/>
          <ac:picMkLst>
            <pc:docMk/>
            <pc:sldMk cId="3548594247" sldId="443"/>
            <ac:picMk id="3" creationId="{EF1B924F-541F-4034-DD90-F149FAF36722}"/>
          </ac:picMkLst>
        </pc:picChg>
        <pc:picChg chg="mod">
          <ac:chgData name="Glen Jones" userId="e846aaca-4b24-4b13-b0d0-f2308e16b284" providerId="ADAL" clId="{ED47ACC3-9597-4D89-A1DC-43CF280EF274}" dt="2025-11-27T11:59:29.719" v="1099" actId="1076"/>
          <ac:picMkLst>
            <pc:docMk/>
            <pc:sldMk cId="3548594247" sldId="443"/>
            <ac:picMk id="5" creationId="{2C8920D9-6635-379D-D176-7AC3A31AA8C5}"/>
          </ac:picMkLst>
        </pc:picChg>
        <pc:picChg chg="add del mod">
          <ac:chgData name="Glen Jones" userId="e846aaca-4b24-4b13-b0d0-f2308e16b284" providerId="ADAL" clId="{ED47ACC3-9597-4D89-A1DC-43CF280EF274}" dt="2025-11-27T12:00:15.585" v="1109" actId="478"/>
          <ac:picMkLst>
            <pc:docMk/>
            <pc:sldMk cId="3548594247" sldId="443"/>
            <ac:picMk id="8" creationId="{3B3FC442-3AFF-5D27-3FA5-8CA7B93E170D}"/>
          </ac:picMkLst>
        </pc:picChg>
        <pc:picChg chg="del">
          <ac:chgData name="Glen Jones" userId="e846aaca-4b24-4b13-b0d0-f2308e16b284" providerId="ADAL" clId="{ED47ACC3-9597-4D89-A1DC-43CF280EF274}" dt="2025-11-27T11:55:05.051" v="1053" actId="21"/>
          <ac:picMkLst>
            <pc:docMk/>
            <pc:sldMk cId="3548594247" sldId="443"/>
            <ac:picMk id="9" creationId="{6850F7AC-300E-271E-FFEC-63E11337B976}"/>
          </ac:picMkLst>
        </pc:picChg>
        <pc:picChg chg="add del mod">
          <ac:chgData name="Glen Jones" userId="e846aaca-4b24-4b13-b0d0-f2308e16b284" providerId="ADAL" clId="{ED47ACC3-9597-4D89-A1DC-43CF280EF274}" dt="2025-11-27T11:57:58.820" v="1086" actId="478"/>
          <ac:picMkLst>
            <pc:docMk/>
            <pc:sldMk cId="3548594247" sldId="443"/>
            <ac:picMk id="11" creationId="{F0339984-9AC5-E72C-09FC-F8F9D1EC38A3}"/>
          </ac:picMkLst>
        </pc:picChg>
        <pc:picChg chg="add mod">
          <ac:chgData name="Glen Jones" userId="e846aaca-4b24-4b13-b0d0-f2308e16b284" providerId="ADAL" clId="{ED47ACC3-9597-4D89-A1DC-43CF280EF274}" dt="2025-11-27T11:59:14.340" v="1096" actId="1076"/>
          <ac:picMkLst>
            <pc:docMk/>
            <pc:sldMk cId="3548594247" sldId="443"/>
            <ac:picMk id="13" creationId="{721A810C-4742-1B82-22D5-F2BD5AC9452A}"/>
          </ac:picMkLst>
        </pc:picChg>
        <pc:picChg chg="add mod">
          <ac:chgData name="Glen Jones" userId="e846aaca-4b24-4b13-b0d0-f2308e16b284" providerId="ADAL" clId="{ED47ACC3-9597-4D89-A1DC-43CF280EF274}" dt="2025-11-27T12:01:05.949" v="1119" actId="1076"/>
          <ac:picMkLst>
            <pc:docMk/>
            <pc:sldMk cId="3548594247" sldId="443"/>
            <ac:picMk id="15" creationId="{D415DA52-F606-272D-3D87-75C5DC5C9D9A}"/>
          </ac:picMkLst>
        </pc:picChg>
      </pc:sldChg>
      <pc:sldMasterChg chg="delSldLayout">
        <pc:chgData name="Glen Jones" userId="e846aaca-4b24-4b13-b0d0-f2308e16b284" providerId="ADAL" clId="{ED47ACC3-9597-4D89-A1DC-43CF280EF274}" dt="2025-11-26T15:34:05.846" v="171" actId="47"/>
        <pc:sldMasterMkLst>
          <pc:docMk/>
          <pc:sldMasterMk cId="3193103328" sldId="2147483648"/>
        </pc:sldMasterMkLst>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A3293-75A6-450B-AB5D-1DC31FE78A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BBD3C6B-2D5E-4537-8E94-BFA777861F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35145E9-0496-4B22-8898-D147173FABBD}"/>
              </a:ext>
            </a:extLst>
          </p:cNvPr>
          <p:cNvSpPr>
            <a:spLocks noGrp="1"/>
          </p:cNvSpPr>
          <p:nvPr>
            <p:ph type="dt" sz="half" idx="10"/>
          </p:nvPr>
        </p:nvSpPr>
        <p:spPr/>
        <p:txBody>
          <a:bodyPr/>
          <a:lstStyle/>
          <a:p>
            <a:fld id="{2D99D04E-D116-43E2-877A-61EC66739573}" type="datetimeFigureOut">
              <a:rPr lang="en-GB" smtClean="0"/>
              <a:t>28/11/2025</a:t>
            </a:fld>
            <a:endParaRPr lang="en-GB"/>
          </a:p>
        </p:txBody>
      </p:sp>
      <p:sp>
        <p:nvSpPr>
          <p:cNvPr id="5" name="Footer Placeholder 4">
            <a:extLst>
              <a:ext uri="{FF2B5EF4-FFF2-40B4-BE49-F238E27FC236}">
                <a16:creationId xmlns:a16="http://schemas.microsoft.com/office/drawing/2014/main" id="{AB8AB68D-6719-48EB-B6C6-D4874D74C5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BBB996-37BA-4ED0-B75C-A8B6A3716D1E}"/>
              </a:ext>
            </a:extLst>
          </p:cNvPr>
          <p:cNvSpPr>
            <a:spLocks noGrp="1"/>
          </p:cNvSpPr>
          <p:nvPr>
            <p:ph type="sldNum" sz="quarter" idx="12"/>
          </p:nvPr>
        </p:nvSpPr>
        <p:spPr/>
        <p:txBody>
          <a:bodyPr/>
          <a:lstStyle/>
          <a:p>
            <a:fld id="{E0A536E7-CDB0-44E9-AE42-C76E4285904A}" type="slidenum">
              <a:rPr lang="en-GB" smtClean="0"/>
              <a:t>‹#›</a:t>
            </a:fld>
            <a:endParaRPr lang="en-GB"/>
          </a:p>
        </p:txBody>
      </p:sp>
    </p:spTree>
    <p:extLst>
      <p:ext uri="{BB962C8B-B14F-4D97-AF65-F5344CB8AC3E}">
        <p14:creationId xmlns:p14="http://schemas.microsoft.com/office/powerpoint/2010/main" val="1473347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B465F-C483-4883-8594-8F214DA023F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329FC85-E0BD-4506-9FF1-0B901B561C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EB568D-07AD-4404-AAB8-B0501D90112F}"/>
              </a:ext>
            </a:extLst>
          </p:cNvPr>
          <p:cNvSpPr>
            <a:spLocks noGrp="1"/>
          </p:cNvSpPr>
          <p:nvPr>
            <p:ph type="dt" sz="half" idx="10"/>
          </p:nvPr>
        </p:nvSpPr>
        <p:spPr/>
        <p:txBody>
          <a:bodyPr/>
          <a:lstStyle/>
          <a:p>
            <a:fld id="{2D99D04E-D116-43E2-877A-61EC66739573}" type="datetimeFigureOut">
              <a:rPr lang="en-GB" smtClean="0"/>
              <a:t>28/11/2025</a:t>
            </a:fld>
            <a:endParaRPr lang="en-GB"/>
          </a:p>
        </p:txBody>
      </p:sp>
      <p:sp>
        <p:nvSpPr>
          <p:cNvPr id="5" name="Footer Placeholder 4">
            <a:extLst>
              <a:ext uri="{FF2B5EF4-FFF2-40B4-BE49-F238E27FC236}">
                <a16:creationId xmlns:a16="http://schemas.microsoft.com/office/drawing/2014/main" id="{E33734D1-6FA2-4C6C-B8C0-2D338C88B68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A18D9D2-383C-4C10-98B8-1FC87E263EB8}"/>
              </a:ext>
            </a:extLst>
          </p:cNvPr>
          <p:cNvSpPr>
            <a:spLocks noGrp="1"/>
          </p:cNvSpPr>
          <p:nvPr>
            <p:ph type="sldNum" sz="quarter" idx="12"/>
          </p:nvPr>
        </p:nvSpPr>
        <p:spPr/>
        <p:txBody>
          <a:bodyPr/>
          <a:lstStyle/>
          <a:p>
            <a:fld id="{E0A536E7-CDB0-44E9-AE42-C76E4285904A}" type="slidenum">
              <a:rPr lang="en-GB" smtClean="0"/>
              <a:t>‹#›</a:t>
            </a:fld>
            <a:endParaRPr lang="en-GB"/>
          </a:p>
        </p:txBody>
      </p:sp>
    </p:spTree>
    <p:extLst>
      <p:ext uri="{BB962C8B-B14F-4D97-AF65-F5344CB8AC3E}">
        <p14:creationId xmlns:p14="http://schemas.microsoft.com/office/powerpoint/2010/main" val="371622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5577C0-D13B-4FA6-A61C-3865A7461FC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CA19237-8B39-449C-B81F-244CDBAAAF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D56C5F1-EAFC-4D79-A9F4-3DEFDA4A3060}"/>
              </a:ext>
            </a:extLst>
          </p:cNvPr>
          <p:cNvSpPr>
            <a:spLocks noGrp="1"/>
          </p:cNvSpPr>
          <p:nvPr>
            <p:ph type="dt" sz="half" idx="10"/>
          </p:nvPr>
        </p:nvSpPr>
        <p:spPr/>
        <p:txBody>
          <a:bodyPr/>
          <a:lstStyle/>
          <a:p>
            <a:fld id="{2D99D04E-D116-43E2-877A-61EC66739573}" type="datetimeFigureOut">
              <a:rPr lang="en-GB" smtClean="0"/>
              <a:t>28/11/2025</a:t>
            </a:fld>
            <a:endParaRPr lang="en-GB"/>
          </a:p>
        </p:txBody>
      </p:sp>
      <p:sp>
        <p:nvSpPr>
          <p:cNvPr id="5" name="Footer Placeholder 4">
            <a:extLst>
              <a:ext uri="{FF2B5EF4-FFF2-40B4-BE49-F238E27FC236}">
                <a16:creationId xmlns:a16="http://schemas.microsoft.com/office/drawing/2014/main" id="{F96168EA-5831-45D6-8939-9B01BF6E02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841AE2-14AC-4D57-AEF9-A505FE2986D3}"/>
              </a:ext>
            </a:extLst>
          </p:cNvPr>
          <p:cNvSpPr>
            <a:spLocks noGrp="1"/>
          </p:cNvSpPr>
          <p:nvPr>
            <p:ph type="sldNum" sz="quarter" idx="12"/>
          </p:nvPr>
        </p:nvSpPr>
        <p:spPr/>
        <p:txBody>
          <a:bodyPr/>
          <a:lstStyle/>
          <a:p>
            <a:fld id="{E0A536E7-CDB0-44E9-AE42-C76E4285904A}" type="slidenum">
              <a:rPr lang="en-GB" smtClean="0"/>
              <a:t>‹#›</a:t>
            </a:fld>
            <a:endParaRPr lang="en-GB"/>
          </a:p>
        </p:txBody>
      </p:sp>
    </p:spTree>
    <p:extLst>
      <p:ext uri="{BB962C8B-B14F-4D97-AF65-F5344CB8AC3E}">
        <p14:creationId xmlns:p14="http://schemas.microsoft.com/office/powerpoint/2010/main" val="24251439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C2760-4E30-47A8-A667-42377A93BECE}"/>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900716BE-8D2E-4B15-90A1-326FE276434D}"/>
              </a:ext>
            </a:extLst>
          </p:cNvPr>
          <p:cNvSpPr>
            <a:spLocks noGrp="1"/>
          </p:cNvSpPr>
          <p:nvPr>
            <p:ph type="ftr" sz="quarter" idx="10"/>
          </p:nvPr>
        </p:nvSpPr>
        <p:spPr/>
        <p:txBody>
          <a:bodyPr/>
          <a:lstStyle/>
          <a:p>
            <a:endParaRPr lang="en-GB" dirty="0"/>
          </a:p>
        </p:txBody>
      </p:sp>
      <p:sp>
        <p:nvSpPr>
          <p:cNvPr id="4" name="Date Placeholder 3">
            <a:extLst>
              <a:ext uri="{FF2B5EF4-FFF2-40B4-BE49-F238E27FC236}">
                <a16:creationId xmlns:a16="http://schemas.microsoft.com/office/drawing/2014/main" id="{4D4C70B7-7B5D-4934-AD3A-CDF5C48379EF}"/>
              </a:ext>
            </a:extLst>
          </p:cNvPr>
          <p:cNvSpPr>
            <a:spLocks noGrp="1"/>
          </p:cNvSpPr>
          <p:nvPr>
            <p:ph type="dt" sz="half" idx="11"/>
          </p:nvPr>
        </p:nvSpPr>
        <p:spPr/>
        <p:txBody>
          <a:bodyPr/>
          <a:lstStyle/>
          <a:p>
            <a:fld id="{A861CB24-0D0F-4BC4-8986-1EC7735DD20D}" type="datetimeFigureOut">
              <a:rPr lang="en-GB" smtClean="0"/>
              <a:pPr/>
              <a:t>28/11/2025</a:t>
            </a:fld>
            <a:endParaRPr lang="en-GB"/>
          </a:p>
        </p:txBody>
      </p:sp>
      <p:sp>
        <p:nvSpPr>
          <p:cNvPr id="5" name="Slide Number Placeholder 4">
            <a:extLst>
              <a:ext uri="{FF2B5EF4-FFF2-40B4-BE49-F238E27FC236}">
                <a16:creationId xmlns:a16="http://schemas.microsoft.com/office/drawing/2014/main" id="{87843600-BE76-4344-9A4D-C0617AB61DE9}"/>
              </a:ext>
            </a:extLst>
          </p:cNvPr>
          <p:cNvSpPr>
            <a:spLocks noGrp="1"/>
          </p:cNvSpPr>
          <p:nvPr>
            <p:ph type="sldNum" sz="quarter" idx="12"/>
          </p:nvPr>
        </p:nvSpPr>
        <p:spPr/>
        <p:txBody>
          <a:bodyPr/>
          <a:lstStyle/>
          <a:p>
            <a:fld id="{2B9E0F84-0D41-4ABD-BDF9-1FDA908EA656}" type="slidenum">
              <a:rPr lang="en-GB" smtClean="0"/>
              <a:pPr/>
              <a:t>‹#›</a:t>
            </a:fld>
            <a:endParaRPr lang="en-GB"/>
          </a:p>
        </p:txBody>
      </p:sp>
      <p:pic>
        <p:nvPicPr>
          <p:cNvPr id="7" name="Picture 6" descr="A picture containing indoor, monitor, sitting, computer&#10;&#10;Description automatically generated">
            <a:extLst>
              <a:ext uri="{FF2B5EF4-FFF2-40B4-BE49-F238E27FC236}">
                <a16:creationId xmlns:a16="http://schemas.microsoft.com/office/drawing/2014/main" id="{80B8C340-E4F6-4E04-A229-CF498B7A72F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530" r="13743"/>
          <a:stretch/>
        </p:blipFill>
        <p:spPr>
          <a:xfrm>
            <a:off x="0" y="1"/>
            <a:ext cx="13008768" cy="6886947"/>
          </a:xfrm>
          <a:prstGeom prst="rect">
            <a:avLst/>
          </a:prstGeom>
        </p:spPr>
      </p:pic>
    </p:spTree>
    <p:extLst>
      <p:ext uri="{BB962C8B-B14F-4D97-AF65-F5344CB8AC3E}">
        <p14:creationId xmlns:p14="http://schemas.microsoft.com/office/powerpoint/2010/main" val="459434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8FF02-B352-4B43-B241-E410D290861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2731BE8-821A-47C6-BD25-179CC94E7C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F71D48-75E8-438B-880E-C07E115DDFEE}"/>
              </a:ext>
            </a:extLst>
          </p:cNvPr>
          <p:cNvSpPr>
            <a:spLocks noGrp="1"/>
          </p:cNvSpPr>
          <p:nvPr>
            <p:ph type="dt" sz="half" idx="10"/>
          </p:nvPr>
        </p:nvSpPr>
        <p:spPr/>
        <p:txBody>
          <a:bodyPr/>
          <a:lstStyle/>
          <a:p>
            <a:fld id="{2D99D04E-D116-43E2-877A-61EC66739573}" type="datetimeFigureOut">
              <a:rPr lang="en-GB" smtClean="0"/>
              <a:t>28/11/2025</a:t>
            </a:fld>
            <a:endParaRPr lang="en-GB"/>
          </a:p>
        </p:txBody>
      </p:sp>
      <p:sp>
        <p:nvSpPr>
          <p:cNvPr id="5" name="Footer Placeholder 4">
            <a:extLst>
              <a:ext uri="{FF2B5EF4-FFF2-40B4-BE49-F238E27FC236}">
                <a16:creationId xmlns:a16="http://schemas.microsoft.com/office/drawing/2014/main" id="{7D56C68D-6477-4492-988A-F2FC114D27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A2EB63-1124-42C4-8017-C09E0615A085}"/>
              </a:ext>
            </a:extLst>
          </p:cNvPr>
          <p:cNvSpPr>
            <a:spLocks noGrp="1"/>
          </p:cNvSpPr>
          <p:nvPr>
            <p:ph type="sldNum" sz="quarter" idx="12"/>
          </p:nvPr>
        </p:nvSpPr>
        <p:spPr/>
        <p:txBody>
          <a:bodyPr/>
          <a:lstStyle/>
          <a:p>
            <a:fld id="{E0A536E7-CDB0-44E9-AE42-C76E4285904A}" type="slidenum">
              <a:rPr lang="en-GB" smtClean="0"/>
              <a:t>‹#›</a:t>
            </a:fld>
            <a:endParaRPr lang="en-GB"/>
          </a:p>
        </p:txBody>
      </p:sp>
    </p:spTree>
    <p:extLst>
      <p:ext uri="{BB962C8B-B14F-4D97-AF65-F5344CB8AC3E}">
        <p14:creationId xmlns:p14="http://schemas.microsoft.com/office/powerpoint/2010/main" val="3206199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1898A-4A36-4D75-9E6E-50B2803972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96441DA-8178-485E-BCB4-B0D6746A9F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8A5602-CF2E-481B-8881-DA0730B16BBB}"/>
              </a:ext>
            </a:extLst>
          </p:cNvPr>
          <p:cNvSpPr>
            <a:spLocks noGrp="1"/>
          </p:cNvSpPr>
          <p:nvPr>
            <p:ph type="dt" sz="half" idx="10"/>
          </p:nvPr>
        </p:nvSpPr>
        <p:spPr/>
        <p:txBody>
          <a:bodyPr/>
          <a:lstStyle/>
          <a:p>
            <a:fld id="{2D99D04E-D116-43E2-877A-61EC66739573}" type="datetimeFigureOut">
              <a:rPr lang="en-GB" smtClean="0"/>
              <a:t>28/11/2025</a:t>
            </a:fld>
            <a:endParaRPr lang="en-GB"/>
          </a:p>
        </p:txBody>
      </p:sp>
      <p:sp>
        <p:nvSpPr>
          <p:cNvPr id="5" name="Footer Placeholder 4">
            <a:extLst>
              <a:ext uri="{FF2B5EF4-FFF2-40B4-BE49-F238E27FC236}">
                <a16:creationId xmlns:a16="http://schemas.microsoft.com/office/drawing/2014/main" id="{75368555-D68E-4AB2-8682-B7CF4D36F0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64E4A81-46BF-4630-882F-63A2EFB24409}"/>
              </a:ext>
            </a:extLst>
          </p:cNvPr>
          <p:cNvSpPr>
            <a:spLocks noGrp="1"/>
          </p:cNvSpPr>
          <p:nvPr>
            <p:ph type="sldNum" sz="quarter" idx="12"/>
          </p:nvPr>
        </p:nvSpPr>
        <p:spPr/>
        <p:txBody>
          <a:bodyPr/>
          <a:lstStyle/>
          <a:p>
            <a:fld id="{E0A536E7-CDB0-44E9-AE42-C76E4285904A}" type="slidenum">
              <a:rPr lang="en-GB" smtClean="0"/>
              <a:t>‹#›</a:t>
            </a:fld>
            <a:endParaRPr lang="en-GB"/>
          </a:p>
        </p:txBody>
      </p:sp>
    </p:spTree>
    <p:extLst>
      <p:ext uri="{BB962C8B-B14F-4D97-AF65-F5344CB8AC3E}">
        <p14:creationId xmlns:p14="http://schemas.microsoft.com/office/powerpoint/2010/main" val="3124990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04423-C6D3-4251-971E-80279F5A83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C1872ED-9A27-4788-9057-066FE7A170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FF1D03F-8AE6-42D5-9B8A-300467A407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BDF198C-853D-4C68-A3F8-B7C4A368FC73}"/>
              </a:ext>
            </a:extLst>
          </p:cNvPr>
          <p:cNvSpPr>
            <a:spLocks noGrp="1"/>
          </p:cNvSpPr>
          <p:nvPr>
            <p:ph type="dt" sz="half" idx="10"/>
          </p:nvPr>
        </p:nvSpPr>
        <p:spPr/>
        <p:txBody>
          <a:bodyPr/>
          <a:lstStyle/>
          <a:p>
            <a:fld id="{2D99D04E-D116-43E2-877A-61EC66739573}" type="datetimeFigureOut">
              <a:rPr lang="en-GB" smtClean="0"/>
              <a:t>28/11/2025</a:t>
            </a:fld>
            <a:endParaRPr lang="en-GB"/>
          </a:p>
        </p:txBody>
      </p:sp>
      <p:sp>
        <p:nvSpPr>
          <p:cNvPr id="6" name="Footer Placeholder 5">
            <a:extLst>
              <a:ext uri="{FF2B5EF4-FFF2-40B4-BE49-F238E27FC236}">
                <a16:creationId xmlns:a16="http://schemas.microsoft.com/office/drawing/2014/main" id="{879D910A-3B3D-4E12-AE0B-1EFA33254E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9891E71-0B44-48E6-91E9-584871E60928}"/>
              </a:ext>
            </a:extLst>
          </p:cNvPr>
          <p:cNvSpPr>
            <a:spLocks noGrp="1"/>
          </p:cNvSpPr>
          <p:nvPr>
            <p:ph type="sldNum" sz="quarter" idx="12"/>
          </p:nvPr>
        </p:nvSpPr>
        <p:spPr/>
        <p:txBody>
          <a:bodyPr/>
          <a:lstStyle/>
          <a:p>
            <a:fld id="{E0A536E7-CDB0-44E9-AE42-C76E4285904A}" type="slidenum">
              <a:rPr lang="en-GB" smtClean="0"/>
              <a:t>‹#›</a:t>
            </a:fld>
            <a:endParaRPr lang="en-GB"/>
          </a:p>
        </p:txBody>
      </p:sp>
    </p:spTree>
    <p:extLst>
      <p:ext uri="{BB962C8B-B14F-4D97-AF65-F5344CB8AC3E}">
        <p14:creationId xmlns:p14="http://schemas.microsoft.com/office/powerpoint/2010/main" val="372766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9C652-6924-47ED-8E1F-6784AD0D171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888235F-F892-4FF7-85B7-6E772BCB8E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20EF1F-6224-424C-9466-0197BF479E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3CB4C50-EC7A-4AA1-B49B-9F35F8DAB6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6B2D8A-E198-4556-BDC8-FC7A5C1327C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0D88F61-E3CE-4F77-ADC4-B2E95635033A}"/>
              </a:ext>
            </a:extLst>
          </p:cNvPr>
          <p:cNvSpPr>
            <a:spLocks noGrp="1"/>
          </p:cNvSpPr>
          <p:nvPr>
            <p:ph type="dt" sz="half" idx="10"/>
          </p:nvPr>
        </p:nvSpPr>
        <p:spPr/>
        <p:txBody>
          <a:bodyPr/>
          <a:lstStyle/>
          <a:p>
            <a:fld id="{2D99D04E-D116-43E2-877A-61EC66739573}" type="datetimeFigureOut">
              <a:rPr lang="en-GB" smtClean="0"/>
              <a:t>28/11/2025</a:t>
            </a:fld>
            <a:endParaRPr lang="en-GB"/>
          </a:p>
        </p:txBody>
      </p:sp>
      <p:sp>
        <p:nvSpPr>
          <p:cNvPr id="8" name="Footer Placeholder 7">
            <a:extLst>
              <a:ext uri="{FF2B5EF4-FFF2-40B4-BE49-F238E27FC236}">
                <a16:creationId xmlns:a16="http://schemas.microsoft.com/office/drawing/2014/main" id="{84C7C18C-F468-412C-B97F-DFBF485F14E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D912A05-BA25-4155-AF8E-C5909BCF1F37}"/>
              </a:ext>
            </a:extLst>
          </p:cNvPr>
          <p:cNvSpPr>
            <a:spLocks noGrp="1"/>
          </p:cNvSpPr>
          <p:nvPr>
            <p:ph type="sldNum" sz="quarter" idx="12"/>
          </p:nvPr>
        </p:nvSpPr>
        <p:spPr/>
        <p:txBody>
          <a:bodyPr/>
          <a:lstStyle/>
          <a:p>
            <a:fld id="{E0A536E7-CDB0-44E9-AE42-C76E4285904A}" type="slidenum">
              <a:rPr lang="en-GB" smtClean="0"/>
              <a:t>‹#›</a:t>
            </a:fld>
            <a:endParaRPr lang="en-GB"/>
          </a:p>
        </p:txBody>
      </p:sp>
    </p:spTree>
    <p:extLst>
      <p:ext uri="{BB962C8B-B14F-4D97-AF65-F5344CB8AC3E}">
        <p14:creationId xmlns:p14="http://schemas.microsoft.com/office/powerpoint/2010/main" val="1285491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0E78A-B49E-4064-B92D-04671EDC766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1781677-8216-4033-8FD5-8E599CA172FB}"/>
              </a:ext>
            </a:extLst>
          </p:cNvPr>
          <p:cNvSpPr>
            <a:spLocks noGrp="1"/>
          </p:cNvSpPr>
          <p:nvPr>
            <p:ph type="dt" sz="half" idx="10"/>
          </p:nvPr>
        </p:nvSpPr>
        <p:spPr/>
        <p:txBody>
          <a:bodyPr/>
          <a:lstStyle/>
          <a:p>
            <a:fld id="{2D99D04E-D116-43E2-877A-61EC66739573}" type="datetimeFigureOut">
              <a:rPr lang="en-GB" smtClean="0"/>
              <a:t>28/11/2025</a:t>
            </a:fld>
            <a:endParaRPr lang="en-GB"/>
          </a:p>
        </p:txBody>
      </p:sp>
      <p:sp>
        <p:nvSpPr>
          <p:cNvPr id="4" name="Footer Placeholder 3">
            <a:extLst>
              <a:ext uri="{FF2B5EF4-FFF2-40B4-BE49-F238E27FC236}">
                <a16:creationId xmlns:a16="http://schemas.microsoft.com/office/drawing/2014/main" id="{451E8070-C56A-4458-BBB3-BD9AB901E6F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65D6995-A672-4BD8-A833-91F508A7F062}"/>
              </a:ext>
            </a:extLst>
          </p:cNvPr>
          <p:cNvSpPr>
            <a:spLocks noGrp="1"/>
          </p:cNvSpPr>
          <p:nvPr>
            <p:ph type="sldNum" sz="quarter" idx="12"/>
          </p:nvPr>
        </p:nvSpPr>
        <p:spPr/>
        <p:txBody>
          <a:bodyPr/>
          <a:lstStyle/>
          <a:p>
            <a:fld id="{E0A536E7-CDB0-44E9-AE42-C76E4285904A}" type="slidenum">
              <a:rPr lang="en-GB" smtClean="0"/>
              <a:t>‹#›</a:t>
            </a:fld>
            <a:endParaRPr lang="en-GB"/>
          </a:p>
        </p:txBody>
      </p:sp>
    </p:spTree>
    <p:extLst>
      <p:ext uri="{BB962C8B-B14F-4D97-AF65-F5344CB8AC3E}">
        <p14:creationId xmlns:p14="http://schemas.microsoft.com/office/powerpoint/2010/main" val="24774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3F078B-9440-43A0-9D7D-29A742CE81C6}"/>
              </a:ext>
            </a:extLst>
          </p:cNvPr>
          <p:cNvSpPr>
            <a:spLocks noGrp="1"/>
          </p:cNvSpPr>
          <p:nvPr>
            <p:ph type="dt" sz="half" idx="10"/>
          </p:nvPr>
        </p:nvSpPr>
        <p:spPr/>
        <p:txBody>
          <a:bodyPr/>
          <a:lstStyle/>
          <a:p>
            <a:fld id="{2D99D04E-D116-43E2-877A-61EC66739573}" type="datetimeFigureOut">
              <a:rPr lang="en-GB" smtClean="0"/>
              <a:t>28/11/2025</a:t>
            </a:fld>
            <a:endParaRPr lang="en-GB"/>
          </a:p>
        </p:txBody>
      </p:sp>
      <p:sp>
        <p:nvSpPr>
          <p:cNvPr id="3" name="Footer Placeholder 2">
            <a:extLst>
              <a:ext uri="{FF2B5EF4-FFF2-40B4-BE49-F238E27FC236}">
                <a16:creationId xmlns:a16="http://schemas.microsoft.com/office/drawing/2014/main" id="{EF5EA08D-6505-4040-95B6-45D645898EC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5F0D92B-1032-486D-A5D3-3AD72E4A46E4}"/>
              </a:ext>
            </a:extLst>
          </p:cNvPr>
          <p:cNvSpPr>
            <a:spLocks noGrp="1"/>
          </p:cNvSpPr>
          <p:nvPr>
            <p:ph type="sldNum" sz="quarter" idx="12"/>
          </p:nvPr>
        </p:nvSpPr>
        <p:spPr/>
        <p:txBody>
          <a:bodyPr/>
          <a:lstStyle/>
          <a:p>
            <a:fld id="{E0A536E7-CDB0-44E9-AE42-C76E4285904A}" type="slidenum">
              <a:rPr lang="en-GB" smtClean="0"/>
              <a:t>‹#›</a:t>
            </a:fld>
            <a:endParaRPr lang="en-GB"/>
          </a:p>
        </p:txBody>
      </p:sp>
    </p:spTree>
    <p:extLst>
      <p:ext uri="{BB962C8B-B14F-4D97-AF65-F5344CB8AC3E}">
        <p14:creationId xmlns:p14="http://schemas.microsoft.com/office/powerpoint/2010/main" val="2652098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AA8BD-4622-46E8-B6D6-04D3C01A8F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C6A7B6B-56D2-489C-A70F-C417F69F98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E35D170-2989-4A7A-84BF-C3AA0A0DFF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E55B67-AF59-41C6-8180-A5D078C38F67}"/>
              </a:ext>
            </a:extLst>
          </p:cNvPr>
          <p:cNvSpPr>
            <a:spLocks noGrp="1"/>
          </p:cNvSpPr>
          <p:nvPr>
            <p:ph type="dt" sz="half" idx="10"/>
          </p:nvPr>
        </p:nvSpPr>
        <p:spPr/>
        <p:txBody>
          <a:bodyPr/>
          <a:lstStyle/>
          <a:p>
            <a:fld id="{2D99D04E-D116-43E2-877A-61EC66739573}" type="datetimeFigureOut">
              <a:rPr lang="en-GB" smtClean="0"/>
              <a:t>28/11/2025</a:t>
            </a:fld>
            <a:endParaRPr lang="en-GB"/>
          </a:p>
        </p:txBody>
      </p:sp>
      <p:sp>
        <p:nvSpPr>
          <p:cNvPr id="6" name="Footer Placeholder 5">
            <a:extLst>
              <a:ext uri="{FF2B5EF4-FFF2-40B4-BE49-F238E27FC236}">
                <a16:creationId xmlns:a16="http://schemas.microsoft.com/office/drawing/2014/main" id="{4E08BD31-8AFF-416D-AF56-A286E128806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00051DC-6BEE-4ADF-80A2-7A57755CFE70}"/>
              </a:ext>
            </a:extLst>
          </p:cNvPr>
          <p:cNvSpPr>
            <a:spLocks noGrp="1"/>
          </p:cNvSpPr>
          <p:nvPr>
            <p:ph type="sldNum" sz="quarter" idx="12"/>
          </p:nvPr>
        </p:nvSpPr>
        <p:spPr/>
        <p:txBody>
          <a:bodyPr/>
          <a:lstStyle/>
          <a:p>
            <a:fld id="{E0A536E7-CDB0-44E9-AE42-C76E4285904A}" type="slidenum">
              <a:rPr lang="en-GB" smtClean="0"/>
              <a:t>‹#›</a:t>
            </a:fld>
            <a:endParaRPr lang="en-GB"/>
          </a:p>
        </p:txBody>
      </p:sp>
    </p:spTree>
    <p:extLst>
      <p:ext uri="{BB962C8B-B14F-4D97-AF65-F5344CB8AC3E}">
        <p14:creationId xmlns:p14="http://schemas.microsoft.com/office/powerpoint/2010/main" val="2009398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E4AFE-0734-4BB6-A0A5-71791EA535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B288727-217C-42AD-957B-6161848A3E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CF5D613-E886-4E3D-A48E-F4DA2C5227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B931A7-61B9-44A4-B468-F180D450B528}"/>
              </a:ext>
            </a:extLst>
          </p:cNvPr>
          <p:cNvSpPr>
            <a:spLocks noGrp="1"/>
          </p:cNvSpPr>
          <p:nvPr>
            <p:ph type="dt" sz="half" idx="10"/>
          </p:nvPr>
        </p:nvSpPr>
        <p:spPr/>
        <p:txBody>
          <a:bodyPr/>
          <a:lstStyle/>
          <a:p>
            <a:fld id="{2D99D04E-D116-43E2-877A-61EC66739573}" type="datetimeFigureOut">
              <a:rPr lang="en-GB" smtClean="0"/>
              <a:t>28/11/2025</a:t>
            </a:fld>
            <a:endParaRPr lang="en-GB"/>
          </a:p>
        </p:txBody>
      </p:sp>
      <p:sp>
        <p:nvSpPr>
          <p:cNvPr id="6" name="Footer Placeholder 5">
            <a:extLst>
              <a:ext uri="{FF2B5EF4-FFF2-40B4-BE49-F238E27FC236}">
                <a16:creationId xmlns:a16="http://schemas.microsoft.com/office/drawing/2014/main" id="{5CD142D5-0798-40D9-B677-509505F02F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2D0A4B9-D8CF-467F-BEB0-A295D22F63EC}"/>
              </a:ext>
            </a:extLst>
          </p:cNvPr>
          <p:cNvSpPr>
            <a:spLocks noGrp="1"/>
          </p:cNvSpPr>
          <p:nvPr>
            <p:ph type="sldNum" sz="quarter" idx="12"/>
          </p:nvPr>
        </p:nvSpPr>
        <p:spPr/>
        <p:txBody>
          <a:bodyPr/>
          <a:lstStyle/>
          <a:p>
            <a:fld id="{E0A536E7-CDB0-44E9-AE42-C76E4285904A}" type="slidenum">
              <a:rPr lang="en-GB" smtClean="0"/>
              <a:t>‹#›</a:t>
            </a:fld>
            <a:endParaRPr lang="en-GB"/>
          </a:p>
        </p:txBody>
      </p:sp>
    </p:spTree>
    <p:extLst>
      <p:ext uri="{BB962C8B-B14F-4D97-AF65-F5344CB8AC3E}">
        <p14:creationId xmlns:p14="http://schemas.microsoft.com/office/powerpoint/2010/main" val="896956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8C3764-A402-40B7-9C81-B28328CDFE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4D6652E-1414-44AF-8BD8-5E9A47EE66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25AD20-0D19-42A5-B48D-DD1226E3E6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99D04E-D116-43E2-877A-61EC66739573}" type="datetimeFigureOut">
              <a:rPr lang="en-GB" smtClean="0"/>
              <a:t>28/11/2025</a:t>
            </a:fld>
            <a:endParaRPr lang="en-GB"/>
          </a:p>
        </p:txBody>
      </p:sp>
      <p:sp>
        <p:nvSpPr>
          <p:cNvPr id="5" name="Footer Placeholder 4">
            <a:extLst>
              <a:ext uri="{FF2B5EF4-FFF2-40B4-BE49-F238E27FC236}">
                <a16:creationId xmlns:a16="http://schemas.microsoft.com/office/drawing/2014/main" id="{BA56D54C-66A1-4C0D-9913-B44583BD0C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AB0C159-1EB8-49A2-9684-9B2F98BD07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A536E7-CDB0-44E9-AE42-C76E4285904A}" type="slidenum">
              <a:rPr lang="en-GB" smtClean="0"/>
              <a:t>‹#›</a:t>
            </a:fld>
            <a:endParaRPr lang="en-GB"/>
          </a:p>
        </p:txBody>
      </p:sp>
    </p:spTree>
    <p:extLst>
      <p:ext uri="{BB962C8B-B14F-4D97-AF65-F5344CB8AC3E}">
        <p14:creationId xmlns:p14="http://schemas.microsoft.com/office/powerpoint/2010/main" val="31931033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5.xml"/><Relationship Id="rId6" Type="http://schemas.openxmlformats.org/officeDocument/2006/relationships/image" Target="../media/image17.png"/><Relationship Id="rId5" Type="http://schemas.openxmlformats.org/officeDocument/2006/relationships/image" Target="../media/image11.jpg"/><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6.xml"/><Relationship Id="rId6" Type="http://schemas.openxmlformats.org/officeDocument/2006/relationships/image" Target="../media/image18.png"/><Relationship Id="rId5" Type="http://schemas.openxmlformats.org/officeDocument/2006/relationships/image" Target="../media/image11.jpg"/><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gif"/><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apital E emile_logo_1" descr="A close up of a logo&#10;&#10;AI-generated content may be incorrect.">
            <a:hlinkClick r:id="" action="ppaction://media"/>
            <a:extLst>
              <a:ext uri="{FF2B5EF4-FFF2-40B4-BE49-F238E27FC236}">
                <a16:creationId xmlns:a16="http://schemas.microsoft.com/office/drawing/2014/main" id="{C0F602B1-5119-41F2-A4A7-CD9B8A73E5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 y="762000"/>
            <a:ext cx="12089543" cy="5289176"/>
          </a:xfrm>
          <a:prstGeom prst="rect">
            <a:avLst/>
          </a:prstGeom>
        </p:spPr>
      </p:pic>
    </p:spTree>
    <p:extLst>
      <p:ext uri="{BB962C8B-B14F-4D97-AF65-F5344CB8AC3E}">
        <p14:creationId xmlns:p14="http://schemas.microsoft.com/office/powerpoint/2010/main" val="20785296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742CD-DBD1-C02E-573B-5321B48AE305}"/>
            </a:ext>
          </a:extLst>
        </p:cNvPr>
        <p:cNvGrpSpPr/>
        <p:nvPr/>
      </p:nvGrpSpPr>
      <p:grpSpPr>
        <a:xfrm>
          <a:off x="0" y="0"/>
          <a:ext cx="0" cy="0"/>
          <a:chOff x="0" y="0"/>
          <a:chExt cx="0" cy="0"/>
        </a:xfrm>
      </p:grpSpPr>
      <p:pic>
        <p:nvPicPr>
          <p:cNvPr id="4" name="Picture 3" descr="A purple and blue background with white dots&#10;&#10;AI-generated content may be incorrect.">
            <a:extLst>
              <a:ext uri="{FF2B5EF4-FFF2-40B4-BE49-F238E27FC236}">
                <a16:creationId xmlns:a16="http://schemas.microsoft.com/office/drawing/2014/main" id="{59F19962-EB74-0E9F-72B0-D90E442E1E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Intro Cleanup">
            <a:hlinkClick r:id="" action="ppaction://media"/>
            <a:extLst>
              <a:ext uri="{FF2B5EF4-FFF2-40B4-BE49-F238E27FC236}">
                <a16:creationId xmlns:a16="http://schemas.microsoft.com/office/drawing/2014/main" id="{F61D5BBA-3D5A-FFEC-0893-D6F62EAE6E8B}"/>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2472246" y="1194021"/>
            <a:ext cx="7247505" cy="5265594"/>
          </a:xfrm>
          <a:prstGeom prst="rect">
            <a:avLst/>
          </a:prstGeom>
        </p:spPr>
      </p:pic>
      <p:sp>
        <p:nvSpPr>
          <p:cNvPr id="3" name="Title 1">
            <a:extLst>
              <a:ext uri="{FF2B5EF4-FFF2-40B4-BE49-F238E27FC236}">
                <a16:creationId xmlns:a16="http://schemas.microsoft.com/office/drawing/2014/main" id="{EC43A89B-3E7F-0BC3-B801-2ABF2BF19D93}"/>
              </a:ext>
            </a:extLst>
          </p:cNvPr>
          <p:cNvSpPr txBox="1">
            <a:spLocks/>
          </p:cNvSpPr>
          <p:nvPr/>
        </p:nvSpPr>
        <p:spPr>
          <a:xfrm>
            <a:off x="2264228" y="398385"/>
            <a:ext cx="7663543" cy="94268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000" b="1" dirty="0">
                <a:solidFill>
                  <a:schemeClr val="bg1"/>
                </a:solidFill>
                <a:latin typeface="Changa" pitchFamily="2" charset="-78"/>
                <a:cs typeface="Changa" pitchFamily="2" charset="-78"/>
              </a:rPr>
              <a:t>The Heist</a:t>
            </a:r>
          </a:p>
        </p:txBody>
      </p:sp>
    </p:spTree>
    <p:custDataLst>
      <p:tags r:id="rId1"/>
    </p:custDataLst>
    <p:extLst>
      <p:ext uri="{BB962C8B-B14F-4D97-AF65-F5344CB8AC3E}">
        <p14:creationId xmlns:p14="http://schemas.microsoft.com/office/powerpoint/2010/main" val="3808335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40000">
        <p159:morph option="byObject"/>
      </p:transition>
    </mc:Choice>
    <mc:Fallback xmlns="">
      <p:transition spd="slow" advClick="0" advTm="4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5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extLst>
    <p:ext uri="{E180D4A7-C9FB-4DFB-919C-405C955672EB}">
      <p14:showEvtLst xmlns:p14="http://schemas.microsoft.com/office/powerpoint/2010/main">
        <p14:playEvt time="3865" objId="20"/>
        <p14:stopEvt time="36399" objId="20"/>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5A56A-65CF-35FE-358D-9BD4BFE677BF}"/>
            </a:ext>
          </a:extLst>
        </p:cNvPr>
        <p:cNvGrpSpPr/>
        <p:nvPr/>
      </p:nvGrpSpPr>
      <p:grpSpPr>
        <a:xfrm>
          <a:off x="0" y="0"/>
          <a:ext cx="0" cy="0"/>
          <a:chOff x="0" y="0"/>
          <a:chExt cx="0" cy="0"/>
        </a:xfrm>
      </p:grpSpPr>
      <p:pic>
        <p:nvPicPr>
          <p:cNvPr id="3" name="Picture 2" descr="A purple and blue background with white dots&#10;&#10;AI-generated content may be incorrect.">
            <a:extLst>
              <a:ext uri="{FF2B5EF4-FFF2-40B4-BE49-F238E27FC236}">
                <a16:creationId xmlns:a16="http://schemas.microsoft.com/office/drawing/2014/main" id="{AA3EAD10-29F5-F94F-9849-4E6E0DCE88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73ED344F-7B76-8A61-5FC8-B9EC421F669E}"/>
              </a:ext>
            </a:extLst>
          </p:cNvPr>
          <p:cNvSpPr txBox="1">
            <a:spLocks/>
          </p:cNvSpPr>
          <p:nvPr/>
        </p:nvSpPr>
        <p:spPr>
          <a:xfrm>
            <a:off x="2264228" y="261099"/>
            <a:ext cx="7663543" cy="94268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000" b="1" dirty="0">
                <a:solidFill>
                  <a:schemeClr val="bg1"/>
                </a:solidFill>
                <a:latin typeface="Changa" pitchFamily="2" charset="-78"/>
                <a:cs typeface="Changa" pitchFamily="2" charset="-78"/>
              </a:rPr>
              <a:t>Emile &amp; Aimee</a:t>
            </a:r>
          </a:p>
        </p:txBody>
      </p:sp>
      <p:sp>
        <p:nvSpPr>
          <p:cNvPr id="11" name="TextBox 10">
            <a:extLst>
              <a:ext uri="{FF2B5EF4-FFF2-40B4-BE49-F238E27FC236}">
                <a16:creationId xmlns:a16="http://schemas.microsoft.com/office/drawing/2014/main" id="{F83EAF65-AD98-C9AE-06E6-350BA4497262}"/>
              </a:ext>
            </a:extLst>
          </p:cNvPr>
          <p:cNvSpPr txBox="1"/>
          <p:nvPr/>
        </p:nvSpPr>
        <p:spPr>
          <a:xfrm>
            <a:off x="0" y="1203779"/>
            <a:ext cx="12191999" cy="1384995"/>
          </a:xfrm>
          <a:prstGeom prst="rect">
            <a:avLst/>
          </a:prstGeom>
          <a:noFill/>
        </p:spPr>
        <p:txBody>
          <a:bodyPr wrap="square" rtlCol="0">
            <a:spAutoFit/>
          </a:bodyPr>
          <a:lstStyle/>
          <a:p>
            <a:pPr algn="ctr"/>
            <a:r>
              <a:rPr lang="en-GB" sz="2800" dirty="0">
                <a:solidFill>
                  <a:schemeClr val="bg1"/>
                </a:solidFill>
                <a:latin typeface="Changa" panose="00000500000000000000" pitchFamily="2" charset="-78"/>
                <a:cs typeface="Changa" panose="00000500000000000000" pitchFamily="2" charset="-78"/>
              </a:rPr>
              <a:t>Emile and Aimee now travel throughout the universe sharing their knowledge to help solve problems on the planets they visit and most importantly stop Scrambler from stealing all the knowledge in the Universe.</a:t>
            </a:r>
            <a:endParaRPr lang="en-GB" sz="2000" dirty="0">
              <a:solidFill>
                <a:schemeClr val="bg1"/>
              </a:solidFill>
            </a:endParaRPr>
          </a:p>
        </p:txBody>
      </p:sp>
      <p:pic>
        <p:nvPicPr>
          <p:cNvPr id="2" name="polygonia cutscene_1">
            <a:hlinkClick r:id="" action="ppaction://media"/>
            <a:extLst>
              <a:ext uri="{FF2B5EF4-FFF2-40B4-BE49-F238E27FC236}">
                <a16:creationId xmlns:a16="http://schemas.microsoft.com/office/drawing/2014/main" id="{38EAD101-6FEF-DF1F-0A4E-FA011030E086}"/>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3149601" y="2641387"/>
            <a:ext cx="6393672" cy="3596441"/>
          </a:xfrm>
          <a:prstGeom prst="rect">
            <a:avLst/>
          </a:prstGeom>
        </p:spPr>
      </p:pic>
    </p:spTree>
    <p:custDataLst>
      <p:tags r:id="rId1"/>
    </p:custDataLst>
    <p:extLst>
      <p:ext uri="{BB962C8B-B14F-4D97-AF65-F5344CB8AC3E}">
        <p14:creationId xmlns:p14="http://schemas.microsoft.com/office/powerpoint/2010/main" val="8524453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0">
        <p159:morph option="byObject"/>
      </p:transition>
    </mc:Choice>
    <mc:Fallback xmlns="">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extLst>
    <p:ext uri="{E180D4A7-C9FB-4DFB-919C-405C955672EB}">
      <p14:showEvtLst xmlns:p14="http://schemas.microsoft.com/office/powerpoint/2010/main">
        <p14:playEvt time="3865" objId="20"/>
        <p14:stopEvt time="36399" objId="20"/>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outdoor object, night sky&#10;&#10;Description automatically generated">
            <a:extLst>
              <a:ext uri="{FF2B5EF4-FFF2-40B4-BE49-F238E27FC236}">
                <a16:creationId xmlns:a16="http://schemas.microsoft.com/office/drawing/2014/main" id="{D76BCAE4-B803-47DB-B081-D2F1F4A9D65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78000" contrast="-30000"/>
                    </a14:imgEffect>
                  </a14:imgLayer>
                </a14:imgProps>
              </a:ext>
              <a:ext uri="{28A0092B-C50C-407E-A947-70E740481C1C}">
                <a14:useLocalDpi xmlns:a14="http://schemas.microsoft.com/office/drawing/2010/main" val="0"/>
              </a:ext>
            </a:extLst>
          </a:blip>
          <a:stretch>
            <a:fillRect/>
          </a:stretch>
        </p:blipFill>
        <p:spPr>
          <a:xfrm>
            <a:off x="0" y="-9024"/>
            <a:ext cx="12192000" cy="6858000"/>
          </a:xfrm>
          <a:prstGeom prst="rect">
            <a:avLst/>
          </a:prstGeom>
        </p:spPr>
      </p:pic>
      <p:pic>
        <p:nvPicPr>
          <p:cNvPr id="8" name="Picture 7" descr="A picture containing icon&#10;&#10;Description automatically generated">
            <a:extLst>
              <a:ext uri="{FF2B5EF4-FFF2-40B4-BE49-F238E27FC236}">
                <a16:creationId xmlns:a16="http://schemas.microsoft.com/office/drawing/2014/main" id="{47555C69-31DD-47A4-B1F8-F3415B23EA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48142" y="-1704085"/>
            <a:ext cx="3743325" cy="5676900"/>
          </a:xfrm>
          <a:prstGeom prst="rect">
            <a:avLst/>
          </a:prstGeom>
        </p:spPr>
      </p:pic>
      <p:sp>
        <p:nvSpPr>
          <p:cNvPr id="11" name="Title 4">
            <a:extLst>
              <a:ext uri="{FF2B5EF4-FFF2-40B4-BE49-F238E27FC236}">
                <a16:creationId xmlns:a16="http://schemas.microsoft.com/office/drawing/2014/main" id="{BFC4E498-0D02-846B-E8B0-2CABBAE7A0A9}"/>
              </a:ext>
            </a:extLst>
          </p:cNvPr>
          <p:cNvSpPr txBox="1">
            <a:spLocks/>
          </p:cNvSpPr>
          <p:nvPr/>
        </p:nvSpPr>
        <p:spPr>
          <a:xfrm>
            <a:off x="339249" y="187820"/>
            <a:ext cx="11655527"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000" b="1" dirty="0">
                <a:solidFill>
                  <a:srgbClr val="ED7D31"/>
                </a:solidFill>
                <a:latin typeface="Changa" pitchFamily="2" charset="-78"/>
                <a:cs typeface="Changa" pitchFamily="2" charset="-78"/>
              </a:rPr>
              <a:t>Meet Emile</a:t>
            </a:r>
          </a:p>
        </p:txBody>
      </p:sp>
      <p:sp>
        <p:nvSpPr>
          <p:cNvPr id="12" name="Title 4">
            <a:extLst>
              <a:ext uri="{FF2B5EF4-FFF2-40B4-BE49-F238E27FC236}">
                <a16:creationId xmlns:a16="http://schemas.microsoft.com/office/drawing/2014/main" id="{3C6758BA-FF26-61AA-9398-4F674DC5117F}"/>
              </a:ext>
            </a:extLst>
          </p:cNvPr>
          <p:cNvSpPr txBox="1">
            <a:spLocks/>
          </p:cNvSpPr>
          <p:nvPr/>
        </p:nvSpPr>
        <p:spPr>
          <a:xfrm>
            <a:off x="1192615" y="1383030"/>
            <a:ext cx="6829748" cy="428118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b="1" dirty="0">
                <a:solidFill>
                  <a:schemeClr val="bg1"/>
                </a:solidFill>
                <a:latin typeface="Changa" pitchFamily="2" charset="-78"/>
                <a:cs typeface="Changa" pitchFamily="2" charset="-78"/>
              </a:rPr>
              <a:t>Emile is a young shape shifting alien trying to save the Universe from Scrambler. </a:t>
            </a:r>
          </a:p>
          <a:p>
            <a:pPr algn="ctr"/>
            <a:endParaRPr lang="en-GB" sz="3200" b="1" dirty="0">
              <a:solidFill>
                <a:schemeClr val="bg1"/>
              </a:solidFill>
              <a:latin typeface="Changa" pitchFamily="2" charset="-78"/>
              <a:cs typeface="Changa" pitchFamily="2" charset="-78"/>
            </a:endParaRPr>
          </a:p>
          <a:p>
            <a:pPr algn="ctr"/>
            <a:r>
              <a:rPr lang="en-GB" sz="3200" b="1" dirty="0">
                <a:solidFill>
                  <a:schemeClr val="bg1"/>
                </a:solidFill>
                <a:latin typeface="Changa" pitchFamily="2" charset="-78"/>
                <a:cs typeface="Changa" pitchFamily="2" charset="-78"/>
              </a:rPr>
              <a:t>Explore his universe, where you will gather new knowledge from different planets and stop Scrambler from stealing all the Knowledge Gems! </a:t>
            </a:r>
          </a:p>
        </p:txBody>
      </p:sp>
    </p:spTree>
    <p:extLst>
      <p:ext uri="{BB962C8B-B14F-4D97-AF65-F5344CB8AC3E}">
        <p14:creationId xmlns:p14="http://schemas.microsoft.com/office/powerpoint/2010/main" val="35825801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1029 -0.12176 L 0.01029 -0.12153 C -0.00325 -0.13032 -0.03229 -0.15 -0.04687 -0.15556 C -0.06432 -0.16227 -0.08164 -0.1625 -0.09935 -0.16412 C -0.12344 -0.16042 -0.14791 -0.16088 -0.17187 -0.15347 C -0.18047 -0.1507 -0.18802 -0.14167 -0.1957 -0.13449 C -0.20742 -0.12315 -0.21966 -0.10648 -0.22786 -0.08773 C -0.23971 -0.06065 -0.26276 -0.00995 -0.27187 0.03032 C -0.27513 0.04491 -0.27721 0.06018 -0.28021 0.07477 C -0.28711 0.10741 -0.29544 0.13958 -0.30169 0.17222 C -0.30716 0.20185 -0.31028 0.23333 -0.31836 0.26111 C -0.31979 0.2662 -0.33151 0.3162 -0.34088 0.3331 C -0.3487 0.34676 -0.35443 0.36643 -0.36471 0.37315 L -0.39687 0.39444 C -0.39974 0.3963 -0.40521 0.40069 -0.40521 0.40093 L -0.40521 0.40718 L -0.40521 0.40741 L -0.40872 0.40486 " pathEditMode="relative" rAng="0" ptsTypes="AAAAAAAAAAAAAAAAAA">
                                      <p:cBhvr>
                                        <p:cTn id="6" dur="2000" fill="hold"/>
                                        <p:tgtEl>
                                          <p:spTgt spid="8"/>
                                        </p:tgtEl>
                                        <p:attrNameLst>
                                          <p:attrName>ppt_x</p:attrName>
                                          <p:attrName>ppt_y</p:attrName>
                                        </p:attrNameLst>
                                      </p:cBhvr>
                                      <p:rCtr x="-20951" y="2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024947F-C337-41AF-AABA-3948CCF4262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802" b="98198" l="5491" r="97664">
                        <a14:foregroundMark x1="13318" y1="9138" x2="22079" y2="1030"/>
                        <a14:foregroundMark x1="22079" y1="1030" x2="81075" y2="5148"/>
                        <a14:foregroundMark x1="81075" y1="5148" x2="71729" y2="8752"/>
                        <a14:foregroundMark x1="71729" y1="8752" x2="80958" y2="15701"/>
                        <a14:foregroundMark x1="80958" y1="15701" x2="91472" y2="44788"/>
                        <a14:foregroundMark x1="91472" y1="44788" x2="84579" y2="61776"/>
                        <a14:foregroundMark x1="84579" y1="61776" x2="90421" y2="90605"/>
                        <a14:foregroundMark x1="90421" y1="90605" x2="94159" y2="97555"/>
                        <a14:foregroundMark x1="94159" y1="97555" x2="96612" y2="89060"/>
                        <a14:foregroundMark x1="96612" y1="89060" x2="93808" y2="70013"/>
                        <a14:foregroundMark x1="93808" y1="70013" x2="72196" y2="47362"/>
                        <a14:foregroundMark x1="72196" y1="47362" x2="49416" y2="45045"/>
                        <a14:foregroundMark x1="49416" y1="45045" x2="57477" y2="37194"/>
                        <a14:foregroundMark x1="57477" y1="37194" x2="53037" y2="28958"/>
                        <a14:foregroundMark x1="53037" y1="28958" x2="41706" y2="36808"/>
                        <a14:foregroundMark x1="41706" y1="36808" x2="32360" y2="48005"/>
                        <a14:foregroundMark x1="32360" y1="48005" x2="69977" y2="45560"/>
                        <a14:foregroundMark x1="69977" y1="45560" x2="48364" y2="57400"/>
                        <a14:foregroundMark x1="48364" y1="57400" x2="57126" y2="66924"/>
                        <a14:foregroundMark x1="57126" y1="66924" x2="50584" y2="72587"/>
                        <a14:foregroundMark x1="50584" y1="72587" x2="47897" y2="80438"/>
                        <a14:foregroundMark x1="47897" y1="80438" x2="28505" y2="90605"/>
                        <a14:foregroundMark x1="28505" y1="90605" x2="45327" y2="96525"/>
                        <a14:foregroundMark x1="45327" y1="96525" x2="76636" y2="94595"/>
                        <a14:foregroundMark x1="76636" y1="94595" x2="85514" y2="96911"/>
                        <a14:foregroundMark x1="85514" y1="96911" x2="56542" y2="98069"/>
                        <a14:foregroundMark x1="56542" y1="98069" x2="83178" y2="99356"/>
                        <a14:foregroundMark x1="83178" y1="99356" x2="28154" y2="77735"/>
                        <a14:foregroundMark x1="28154" y1="77735" x2="21729" y2="72844"/>
                        <a14:foregroundMark x1="21729" y1="72844" x2="13551" y2="77220"/>
                        <a14:foregroundMark x1="13551" y1="77220" x2="11565" y2="84170"/>
                        <a14:foregroundMark x1="11565" y1="84170" x2="12033" y2="91892"/>
                        <a14:foregroundMark x1="12033" y1="91892" x2="11565" y2="64093"/>
                        <a14:foregroundMark x1="11565" y1="64093" x2="5491" y2="59331"/>
                        <a14:foregroundMark x1="5491" y1="59331" x2="10864" y2="51609"/>
                        <a14:foregroundMark x1="10864" y1="51609" x2="11682" y2="8237"/>
                        <a14:foregroundMark x1="6659" y1="42728" x2="6659" y2="42728"/>
                        <a14:foregroundMark x1="5841" y1="48263" x2="5841" y2="48263"/>
                        <a14:foregroundMark x1="24299" y1="14929" x2="24299" y2="14929"/>
                        <a14:foregroundMark x1="17757" y1="20978" x2="27570" y2="23681"/>
                        <a14:foregroundMark x1="22664" y1="16088" x2="23131" y2="11454"/>
                        <a14:foregroundMark x1="24533" y1="17632" x2="26986" y2="17632"/>
                        <a14:foregroundMark x1="20444" y1="6950" x2="33645" y2="5148"/>
                        <a14:foregroundMark x1="33645" y1="5148" x2="17407" y2="3218"/>
                        <a14:foregroundMark x1="17407" y1="3218" x2="85397" y2="6950"/>
                        <a14:foregroundMark x1="85397" y1="6950" x2="95210" y2="58559"/>
                        <a14:foregroundMark x1="95210" y1="58559" x2="93224" y2="69241"/>
                        <a14:foregroundMark x1="93224" y1="69241" x2="97079" y2="79151"/>
                        <a14:foregroundMark x1="97079" y1="79151" x2="97664" y2="89447"/>
                        <a14:foregroundMark x1="97664" y1="89447" x2="95561" y2="95238"/>
                        <a14:foregroundMark x1="12850" y1="2831" x2="61682" y2="1544"/>
                        <a14:foregroundMark x1="61682" y1="1544" x2="82360" y2="2059"/>
                        <a14:foregroundMark x1="82360" y1="2059" x2="90537" y2="4633"/>
                        <a14:foregroundMark x1="90537" y1="4633" x2="95444" y2="17117"/>
                        <a14:foregroundMark x1="95794" y1="7079" x2="87850" y2="1802"/>
                        <a14:foregroundMark x1="87850" y1="1802" x2="87383" y2="1802"/>
                        <a14:foregroundMark x1="19509" y1="97040" x2="32009" y2="94723"/>
                        <a14:foregroundMark x1="32009" y1="94723" x2="18224" y2="92278"/>
                        <a14:foregroundMark x1="18224" y1="92278" x2="26752" y2="96911"/>
                        <a14:foregroundMark x1="26752" y1="96911" x2="38084" y2="96139"/>
                        <a14:foregroundMark x1="38084" y1="96139" x2="53738" y2="98198"/>
                        <a14:foregroundMark x1="77804" y1="80824" x2="36098" y2="65766"/>
                        <a14:foregroundMark x1="26636" y1="80566" x2="26402" y2="82883"/>
                        <a14:foregroundMark x1="23598" y1="83784" x2="22079" y2="85199"/>
                        <a14:foregroundMark x1="5724" y1="63320" x2="6425" y2="63320"/>
                        <a14:foregroundMark x1="10397" y1="33462" x2="10397" y2="33462"/>
                        <a14:foregroundMark x1="9696" y1="33591" x2="9696" y2="33591"/>
                        <a14:backgroundMark x1="1168" y1="40154" x2="2453" y2="52381"/>
                        <a14:backgroundMark x1="6075" y1="36165" x2="6659" y2="34363"/>
                        <a14:backgroundMark x1="7126" y1="77091" x2="8411" y2="85843"/>
                      </a14:backgroundRemoval>
                    </a14:imgEffect>
                  </a14:imgLayer>
                </a14:imgProps>
              </a:ext>
            </a:extLst>
          </a:blip>
          <a:srcRect l="2331" r="25936"/>
          <a:stretch>
            <a:fillRect/>
          </a:stretch>
        </p:blipFill>
        <p:spPr>
          <a:xfrm>
            <a:off x="12744214" y="0"/>
            <a:ext cx="4743685" cy="6858000"/>
          </a:xfrm>
          <a:prstGeom prst="rect">
            <a:avLst/>
          </a:prstGeom>
          <a:effectLst>
            <a:outerShdw blurRad="63500" sx="102000" sy="102000" algn="ctr" rotWithShape="0">
              <a:prstClr val="black">
                <a:alpha val="40000"/>
              </a:prstClr>
            </a:outerShdw>
          </a:effectLst>
        </p:spPr>
      </p:pic>
      <p:sp>
        <p:nvSpPr>
          <p:cNvPr id="2" name="Title 1">
            <a:extLst>
              <a:ext uri="{FF2B5EF4-FFF2-40B4-BE49-F238E27FC236}">
                <a16:creationId xmlns:a16="http://schemas.microsoft.com/office/drawing/2014/main" id="{8E01477F-72FC-98D6-3E90-DB33F46BE5BC}"/>
              </a:ext>
            </a:extLst>
          </p:cNvPr>
          <p:cNvSpPr>
            <a:spLocks noGrp="1"/>
          </p:cNvSpPr>
          <p:nvPr>
            <p:ph type="title"/>
          </p:nvPr>
        </p:nvSpPr>
        <p:spPr>
          <a:xfrm>
            <a:off x="2169459" y="306922"/>
            <a:ext cx="7853082" cy="1372840"/>
          </a:xfrm>
        </p:spPr>
        <p:txBody>
          <a:bodyPr>
            <a:normAutofit fontScale="90000"/>
          </a:bodyPr>
          <a:lstStyle/>
          <a:p>
            <a:pPr algn="ctr"/>
            <a:r>
              <a:rPr lang="en-GB" sz="6000" b="1" dirty="0">
                <a:solidFill>
                  <a:srgbClr val="7030A0"/>
                </a:solidFill>
                <a:latin typeface="Changa" pitchFamily="2" charset="-78"/>
                <a:cs typeface="Changa" pitchFamily="2" charset="-78"/>
              </a:rPr>
              <a:t>Introducing </a:t>
            </a:r>
            <a:br>
              <a:rPr lang="en-GB" sz="6000" b="1" dirty="0">
                <a:solidFill>
                  <a:srgbClr val="7030A0"/>
                </a:solidFill>
                <a:latin typeface="Changa" pitchFamily="2" charset="-78"/>
                <a:cs typeface="Changa" pitchFamily="2" charset="-78"/>
              </a:rPr>
            </a:br>
            <a:r>
              <a:rPr lang="en-GB" sz="6000" b="1" dirty="0">
                <a:solidFill>
                  <a:srgbClr val="7030A0"/>
                </a:solidFill>
                <a:latin typeface="Changa" pitchFamily="2" charset="-78"/>
                <a:cs typeface="Changa" pitchFamily="2" charset="-78"/>
              </a:rPr>
              <a:t>Scrambler...</a:t>
            </a:r>
          </a:p>
        </p:txBody>
      </p:sp>
      <p:sp>
        <p:nvSpPr>
          <p:cNvPr id="3" name="TextBox 2">
            <a:extLst>
              <a:ext uri="{FF2B5EF4-FFF2-40B4-BE49-F238E27FC236}">
                <a16:creationId xmlns:a16="http://schemas.microsoft.com/office/drawing/2014/main" id="{F50C8EAE-EA21-2516-5E03-B32AE9D4029D}"/>
              </a:ext>
            </a:extLst>
          </p:cNvPr>
          <p:cNvSpPr txBox="1"/>
          <p:nvPr/>
        </p:nvSpPr>
        <p:spPr>
          <a:xfrm>
            <a:off x="2474330" y="1679762"/>
            <a:ext cx="6891023" cy="1569660"/>
          </a:xfrm>
          <a:prstGeom prst="rect">
            <a:avLst/>
          </a:prstGeom>
          <a:noFill/>
        </p:spPr>
        <p:txBody>
          <a:bodyPr wrap="square" rtlCol="0">
            <a:spAutoFit/>
          </a:bodyPr>
          <a:lstStyle/>
          <a:p>
            <a:pPr algn="ctr"/>
            <a:r>
              <a:rPr lang="en-GB" sz="3200" dirty="0">
                <a:latin typeface="Changa" panose="00000500000000000000" pitchFamily="2" charset="-78"/>
                <a:cs typeface="Changa" panose="00000500000000000000" pitchFamily="2" charset="-78"/>
              </a:rPr>
              <a:t>There was a dinosaur-like creature called “Scrambler” who lived on the planet Primus.</a:t>
            </a:r>
          </a:p>
        </p:txBody>
      </p:sp>
      <p:sp>
        <p:nvSpPr>
          <p:cNvPr id="4" name="TextBox 3">
            <a:extLst>
              <a:ext uri="{FF2B5EF4-FFF2-40B4-BE49-F238E27FC236}">
                <a16:creationId xmlns:a16="http://schemas.microsoft.com/office/drawing/2014/main" id="{5DD8113F-C6AD-EF42-845B-1E5725D382E9}"/>
              </a:ext>
            </a:extLst>
          </p:cNvPr>
          <p:cNvSpPr txBox="1"/>
          <p:nvPr/>
        </p:nvSpPr>
        <p:spPr>
          <a:xfrm>
            <a:off x="2474329" y="3895720"/>
            <a:ext cx="6891023" cy="2062103"/>
          </a:xfrm>
          <a:prstGeom prst="rect">
            <a:avLst/>
          </a:prstGeom>
          <a:noFill/>
        </p:spPr>
        <p:txBody>
          <a:bodyPr wrap="square" rtlCol="0">
            <a:spAutoFit/>
          </a:bodyPr>
          <a:lstStyle/>
          <a:p>
            <a:pPr algn="ctr"/>
            <a:r>
              <a:rPr lang="en-GB" sz="3200" dirty="0">
                <a:latin typeface="Changa" panose="00000500000000000000" pitchFamily="2" charset="-78"/>
                <a:cs typeface="Changa" panose="00000500000000000000" pitchFamily="2" charset="-78"/>
              </a:rPr>
              <a:t>Unlike many other planets in the universe, Primus was a prehistoric world filled with lots of dinosaurs and ancient unevolved creatures. </a:t>
            </a:r>
          </a:p>
        </p:txBody>
      </p:sp>
      <p:pic>
        <p:nvPicPr>
          <p:cNvPr id="8" name="Picture 7" descr="A cartoon of a dinosaur&#10;&#10;AI-generated content may be incorrect.">
            <a:extLst>
              <a:ext uri="{FF2B5EF4-FFF2-40B4-BE49-F238E27FC236}">
                <a16:creationId xmlns:a16="http://schemas.microsoft.com/office/drawing/2014/main" id="{93E25BF7-A1DA-9570-E1F0-517CDC0EB9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695" y="-1982612"/>
            <a:ext cx="2616545" cy="1429205"/>
          </a:xfrm>
          <a:prstGeom prst="rect">
            <a:avLst/>
          </a:prstGeom>
          <a:effectLst>
            <a:outerShdw blurRad="50800" dist="38100" dir="10800000" algn="r" rotWithShape="0">
              <a:prstClr val="black">
                <a:alpha val="40000"/>
              </a:prstClr>
            </a:outerShdw>
          </a:effectLst>
        </p:spPr>
      </p:pic>
      <p:pic>
        <p:nvPicPr>
          <p:cNvPr id="25" name="Picture 24" descr="A cartoon of a planet&#10;&#10;AI-generated content may be incorrect.">
            <a:extLst>
              <a:ext uri="{FF2B5EF4-FFF2-40B4-BE49-F238E27FC236}">
                <a16:creationId xmlns:a16="http://schemas.microsoft.com/office/drawing/2014/main" id="{BAA90FAD-1F20-871C-3AEE-099470FD0D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0147" y="5079171"/>
            <a:ext cx="3575760" cy="5372579"/>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31327865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0.05546 0 L -0.31796 0 " pathEditMode="relative" rAng="0" ptsTypes="AA">
                                      <p:cBhvr>
                                        <p:cTn id="6" dur="2000" fill="hold"/>
                                        <p:tgtEl>
                                          <p:spTgt spid="14"/>
                                        </p:tgtEl>
                                        <p:attrNameLst>
                                          <p:attrName>ppt_x</p:attrName>
                                          <p:attrName>ppt_y</p:attrName>
                                        </p:attrNameLst>
                                      </p:cBhvr>
                                      <p:rCtr x="-13125" y="0"/>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2500"/>
                            </p:stCondLst>
                            <p:childTnLst>
                              <p:par>
                                <p:cTn id="12" presetID="42" presetClass="path" presetSubtype="0" accel="50000" decel="50000" fill="hold" nodeType="afterEffect">
                                  <p:stCondLst>
                                    <p:cond delay="0"/>
                                  </p:stCondLst>
                                  <p:childTnLst>
                                    <p:animMotion origin="layout" path="M 3.125E-6 4.07407E-6 L 0.30976 -0.42662 " pathEditMode="relative" rAng="0" ptsTypes="AA">
                                      <p:cBhvr>
                                        <p:cTn id="13" dur="2000" fill="hold"/>
                                        <p:tgtEl>
                                          <p:spTgt spid="25"/>
                                        </p:tgtEl>
                                        <p:attrNameLst>
                                          <p:attrName>ppt_x</p:attrName>
                                          <p:attrName>ppt_y</p:attrName>
                                        </p:attrNameLst>
                                      </p:cBhvr>
                                      <p:rCtr x="15495" y="-21343"/>
                                    </p:animMotion>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500"/>
                                        <p:tgtEl>
                                          <p:spTgt spid="4">
                                            <p:txEl>
                                              <p:pRg st="0" end="0"/>
                                            </p:txEl>
                                          </p:spTgt>
                                        </p:tgtEl>
                                      </p:cBhvr>
                                    </p:animEffect>
                                  </p:childTnLst>
                                </p:cTn>
                              </p:par>
                              <p:par>
                                <p:cTn id="19" presetID="42" presetClass="path" presetSubtype="0" accel="50000" decel="50000" fill="hold" nodeType="withEffect">
                                  <p:stCondLst>
                                    <p:cond delay="0"/>
                                  </p:stCondLst>
                                  <p:childTnLst>
                                    <p:animMotion origin="layout" path="M -4.16667E-6 3.7037E-6 L 0.02865 0.28009 " pathEditMode="relative" rAng="0" ptsTypes="AA">
                                      <p:cBhvr>
                                        <p:cTn id="20" dur="2000" fill="hold"/>
                                        <p:tgtEl>
                                          <p:spTgt spid="8"/>
                                        </p:tgtEl>
                                        <p:attrNameLst>
                                          <p:attrName>ppt_x</p:attrName>
                                          <p:attrName>ppt_y</p:attrName>
                                        </p:attrNameLst>
                                      </p:cBhvr>
                                      <p:rCtr x="1432" y="1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9B8D5-F533-272A-5392-FCA7390811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D11693-BB6D-0DB4-FE91-AF5E82DB9B90}"/>
              </a:ext>
            </a:extLst>
          </p:cNvPr>
          <p:cNvSpPr>
            <a:spLocks noGrp="1"/>
          </p:cNvSpPr>
          <p:nvPr>
            <p:ph type="title"/>
          </p:nvPr>
        </p:nvSpPr>
        <p:spPr>
          <a:xfrm>
            <a:off x="-35859" y="554572"/>
            <a:ext cx="7853082" cy="1372840"/>
          </a:xfrm>
        </p:spPr>
        <p:txBody>
          <a:bodyPr>
            <a:normAutofit/>
          </a:bodyPr>
          <a:lstStyle/>
          <a:p>
            <a:pPr algn="ctr"/>
            <a:r>
              <a:rPr lang="en-GB" sz="6000" b="1" dirty="0">
                <a:solidFill>
                  <a:srgbClr val="7030A0"/>
                </a:solidFill>
                <a:latin typeface="Changa" pitchFamily="2" charset="-78"/>
                <a:cs typeface="Changa" pitchFamily="2" charset="-78"/>
              </a:rPr>
              <a:t>Scrambler.</a:t>
            </a:r>
          </a:p>
        </p:txBody>
      </p:sp>
      <p:sp>
        <p:nvSpPr>
          <p:cNvPr id="3" name="TextBox 2">
            <a:extLst>
              <a:ext uri="{FF2B5EF4-FFF2-40B4-BE49-F238E27FC236}">
                <a16:creationId xmlns:a16="http://schemas.microsoft.com/office/drawing/2014/main" id="{E19E9B94-AA70-1448-C5BE-C07CBCD91FAC}"/>
              </a:ext>
            </a:extLst>
          </p:cNvPr>
          <p:cNvSpPr txBox="1"/>
          <p:nvPr/>
        </p:nvSpPr>
        <p:spPr>
          <a:xfrm>
            <a:off x="340730" y="1602565"/>
            <a:ext cx="6891023" cy="1569660"/>
          </a:xfrm>
          <a:prstGeom prst="rect">
            <a:avLst/>
          </a:prstGeom>
          <a:noFill/>
        </p:spPr>
        <p:txBody>
          <a:bodyPr wrap="square" rtlCol="0">
            <a:spAutoFit/>
          </a:bodyPr>
          <a:lstStyle/>
          <a:p>
            <a:pPr algn="ctr"/>
            <a:r>
              <a:rPr lang="en-GB" sz="3200" dirty="0">
                <a:latin typeface="Changa" panose="00000500000000000000" pitchFamily="2" charset="-78"/>
                <a:cs typeface="Changa" panose="00000500000000000000" pitchFamily="2" charset="-78"/>
              </a:rPr>
              <a:t>Scrambler was a simple dinosaur.</a:t>
            </a:r>
            <a:br>
              <a:rPr lang="en-GB" sz="3200" dirty="0">
                <a:latin typeface="Changa" panose="00000500000000000000" pitchFamily="2" charset="-78"/>
                <a:cs typeface="Changa" panose="00000500000000000000" pitchFamily="2" charset="-78"/>
              </a:rPr>
            </a:br>
            <a:r>
              <a:rPr lang="en-GB" sz="3200" dirty="0">
                <a:latin typeface="Changa" panose="00000500000000000000" pitchFamily="2" charset="-78"/>
                <a:cs typeface="Changa" panose="00000500000000000000" pitchFamily="2" charset="-78"/>
              </a:rPr>
              <a:t>He lived alone and was not interested in learning.</a:t>
            </a:r>
          </a:p>
        </p:txBody>
      </p:sp>
      <p:sp>
        <p:nvSpPr>
          <p:cNvPr id="6" name="TextBox 5">
            <a:extLst>
              <a:ext uri="{FF2B5EF4-FFF2-40B4-BE49-F238E27FC236}">
                <a16:creationId xmlns:a16="http://schemas.microsoft.com/office/drawing/2014/main" id="{18DAA757-A47F-8EB2-E0F4-41F04EA38BDD}"/>
              </a:ext>
            </a:extLst>
          </p:cNvPr>
          <p:cNvSpPr txBox="1"/>
          <p:nvPr/>
        </p:nvSpPr>
        <p:spPr>
          <a:xfrm>
            <a:off x="445171" y="3309257"/>
            <a:ext cx="6891022" cy="2554545"/>
          </a:xfrm>
          <a:prstGeom prst="rect">
            <a:avLst/>
          </a:prstGeom>
          <a:noFill/>
        </p:spPr>
        <p:txBody>
          <a:bodyPr wrap="square">
            <a:spAutoFit/>
          </a:bodyPr>
          <a:lstStyle/>
          <a:p>
            <a:pPr algn="ctr"/>
            <a:r>
              <a:rPr lang="en-GB" sz="3200" dirty="0">
                <a:latin typeface="Changa" panose="00000500000000000000" pitchFamily="2" charset="-78"/>
                <a:cs typeface="Changa" panose="00000500000000000000" pitchFamily="2" charset="-78"/>
              </a:rPr>
              <a:t>One day, when Scrambler was out looking for some food, he tripped over something buried in the ground. He quickly dug it up and took a closer look. It was a shiny gem!</a:t>
            </a:r>
          </a:p>
        </p:txBody>
      </p:sp>
      <p:pic>
        <p:nvPicPr>
          <p:cNvPr id="31" name="Picture 30" descr="A screenshot of a video game&#10;&#10;AI-generated content may be incorrect.">
            <a:extLst>
              <a:ext uri="{FF2B5EF4-FFF2-40B4-BE49-F238E27FC236}">
                <a16:creationId xmlns:a16="http://schemas.microsoft.com/office/drawing/2014/main" id="{597BBC9F-B341-52A8-BE44-BF8A14B152AA}"/>
              </a:ext>
            </a:extLst>
          </p:cNvPr>
          <p:cNvPicPr>
            <a:picLocks noChangeAspect="1"/>
          </p:cNvPicPr>
          <p:nvPr/>
        </p:nvPicPr>
        <p:blipFill>
          <a:blip r:embed="rId2">
            <a:extLst>
              <a:ext uri="{28A0092B-C50C-407E-A947-70E740481C1C}">
                <a14:useLocalDpi xmlns:a14="http://schemas.microsoft.com/office/drawing/2010/main" val="0"/>
              </a:ext>
            </a:extLst>
          </a:blip>
          <a:srcRect t="8095" r="80627" b="50000"/>
          <a:stretch>
            <a:fillRect/>
          </a:stretch>
        </p:blipFill>
        <p:spPr>
          <a:xfrm>
            <a:off x="7464907" y="0"/>
            <a:ext cx="4727094" cy="6858000"/>
          </a:xfrm>
          <a:prstGeom prst="rect">
            <a:avLst/>
          </a:prstGeom>
        </p:spPr>
      </p:pic>
      <p:pic>
        <p:nvPicPr>
          <p:cNvPr id="33" name="Picture 2">
            <a:extLst>
              <a:ext uri="{FF2B5EF4-FFF2-40B4-BE49-F238E27FC236}">
                <a16:creationId xmlns:a16="http://schemas.microsoft.com/office/drawing/2014/main" id="{ACEA23BA-AFBC-E291-8816-A3855893F3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3770" b="47199"/>
          <a:stretch>
            <a:fillRect/>
          </a:stretch>
        </p:blipFill>
        <p:spPr bwMode="auto">
          <a:xfrm rot="1973285">
            <a:off x="6308132" y="913975"/>
            <a:ext cx="5620760" cy="5441503"/>
          </a:xfrm>
          <a:prstGeom prst="snip2SameRect">
            <a:avLst>
              <a:gd name="adj1" fmla="val 8853"/>
              <a:gd name="adj2" fmla="val 50000"/>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421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31" presetClass="entr" presetSubtype="0" fill="hold" nodeType="after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1000" fill="hold"/>
                                        <p:tgtEl>
                                          <p:spTgt spid="33"/>
                                        </p:tgtEl>
                                        <p:attrNameLst>
                                          <p:attrName>ppt_w</p:attrName>
                                        </p:attrNameLst>
                                      </p:cBhvr>
                                      <p:tavLst>
                                        <p:tav tm="0">
                                          <p:val>
                                            <p:fltVal val="0"/>
                                          </p:val>
                                        </p:tav>
                                        <p:tav tm="100000">
                                          <p:val>
                                            <p:strVal val="#ppt_w"/>
                                          </p:val>
                                        </p:tav>
                                      </p:tavLst>
                                    </p:anim>
                                    <p:anim calcmode="lin" valueType="num">
                                      <p:cBhvr>
                                        <p:cTn id="17" dur="1000" fill="hold"/>
                                        <p:tgtEl>
                                          <p:spTgt spid="33"/>
                                        </p:tgtEl>
                                        <p:attrNameLst>
                                          <p:attrName>ppt_h</p:attrName>
                                        </p:attrNameLst>
                                      </p:cBhvr>
                                      <p:tavLst>
                                        <p:tav tm="0">
                                          <p:val>
                                            <p:fltVal val="0"/>
                                          </p:val>
                                        </p:tav>
                                        <p:tav tm="100000">
                                          <p:val>
                                            <p:strVal val="#ppt_h"/>
                                          </p:val>
                                        </p:tav>
                                      </p:tavLst>
                                    </p:anim>
                                    <p:anim calcmode="lin" valueType="num">
                                      <p:cBhvr>
                                        <p:cTn id="18" dur="1000" fill="hold"/>
                                        <p:tgtEl>
                                          <p:spTgt spid="33"/>
                                        </p:tgtEl>
                                        <p:attrNameLst>
                                          <p:attrName>style.rotation</p:attrName>
                                        </p:attrNameLst>
                                      </p:cBhvr>
                                      <p:tavLst>
                                        <p:tav tm="0">
                                          <p:val>
                                            <p:fltVal val="90"/>
                                          </p:val>
                                        </p:tav>
                                        <p:tav tm="100000">
                                          <p:val>
                                            <p:fltVal val="0"/>
                                          </p:val>
                                        </p:tav>
                                      </p:tavLst>
                                    </p:anim>
                                    <p:animEffect transition="in" filter="fade">
                                      <p:cBhvr>
                                        <p:cTn id="19"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6DE6F-12EF-5C68-9FDB-8BCCE30FF4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524C3C-A8CC-D69D-E8BB-9DAEEB775FA2}"/>
              </a:ext>
            </a:extLst>
          </p:cNvPr>
          <p:cNvSpPr>
            <a:spLocks noGrp="1"/>
          </p:cNvSpPr>
          <p:nvPr>
            <p:ph type="title"/>
          </p:nvPr>
        </p:nvSpPr>
        <p:spPr>
          <a:xfrm>
            <a:off x="-35859" y="554572"/>
            <a:ext cx="7853082" cy="1372840"/>
          </a:xfrm>
        </p:spPr>
        <p:txBody>
          <a:bodyPr>
            <a:normAutofit/>
          </a:bodyPr>
          <a:lstStyle/>
          <a:p>
            <a:pPr algn="ctr"/>
            <a:r>
              <a:rPr lang="en-GB" sz="6000" b="1" dirty="0">
                <a:solidFill>
                  <a:srgbClr val="7030A0"/>
                </a:solidFill>
                <a:latin typeface="Changa" pitchFamily="2" charset="-78"/>
                <a:cs typeface="Changa" pitchFamily="2" charset="-78"/>
              </a:rPr>
              <a:t>Scrambler.</a:t>
            </a:r>
          </a:p>
        </p:txBody>
      </p:sp>
      <p:sp>
        <p:nvSpPr>
          <p:cNvPr id="3" name="TextBox 2">
            <a:extLst>
              <a:ext uri="{FF2B5EF4-FFF2-40B4-BE49-F238E27FC236}">
                <a16:creationId xmlns:a16="http://schemas.microsoft.com/office/drawing/2014/main" id="{65DB649F-B8C7-4F9B-C4BB-C438CBB10E13}"/>
              </a:ext>
            </a:extLst>
          </p:cNvPr>
          <p:cNvSpPr txBox="1"/>
          <p:nvPr/>
        </p:nvSpPr>
        <p:spPr>
          <a:xfrm>
            <a:off x="279766" y="1203279"/>
            <a:ext cx="6891023" cy="5016758"/>
          </a:xfrm>
          <a:prstGeom prst="rect">
            <a:avLst/>
          </a:prstGeom>
          <a:noFill/>
        </p:spPr>
        <p:txBody>
          <a:bodyPr wrap="square" rtlCol="0">
            <a:spAutoFit/>
          </a:bodyPr>
          <a:lstStyle/>
          <a:p>
            <a:pPr algn="ctr"/>
            <a:endParaRPr lang="en-GB" sz="3200" dirty="0">
              <a:latin typeface="Changa" panose="00000500000000000000" pitchFamily="2" charset="-78"/>
              <a:cs typeface="Changa" panose="00000500000000000000" pitchFamily="2" charset="-78"/>
            </a:endParaRPr>
          </a:p>
          <a:p>
            <a:pPr algn="ctr"/>
            <a:r>
              <a:rPr lang="en-GB" sz="3200" dirty="0">
                <a:latin typeface="Changa" panose="00000500000000000000" pitchFamily="2" charset="-78"/>
                <a:cs typeface="Changa" panose="00000500000000000000" pitchFamily="2" charset="-78"/>
              </a:rPr>
              <a:t>Being a simple dinosaur, Scrambler had no idea what a powerful object he had discovered. </a:t>
            </a:r>
          </a:p>
          <a:p>
            <a:pPr algn="ctr"/>
            <a:endParaRPr lang="en-GB" sz="3200" dirty="0">
              <a:latin typeface="Changa" panose="00000500000000000000" pitchFamily="2" charset="-78"/>
              <a:cs typeface="Changa" panose="00000500000000000000" pitchFamily="2" charset="-78"/>
            </a:endParaRPr>
          </a:p>
          <a:p>
            <a:pPr algn="ctr"/>
            <a:r>
              <a:rPr lang="en-GB" sz="3200" dirty="0">
                <a:latin typeface="Changa" panose="00000500000000000000" pitchFamily="2" charset="-78"/>
                <a:cs typeface="Changa" panose="00000500000000000000" pitchFamily="2" charset="-78"/>
              </a:rPr>
              <a:t>He dusted the dirt off, and the gem began to glow. Before Scrambler knew it, he had received his first taste of intelligence from a </a:t>
            </a:r>
            <a:r>
              <a:rPr lang="en-GB" sz="3200" u="sng" dirty="0">
                <a:latin typeface="Changa" panose="00000500000000000000" pitchFamily="2" charset="-78"/>
                <a:cs typeface="Changa" panose="00000500000000000000" pitchFamily="2" charset="-78"/>
              </a:rPr>
              <a:t>knowledge gem</a:t>
            </a:r>
            <a:r>
              <a:rPr lang="en-GB" sz="3200" dirty="0">
                <a:latin typeface="Changa" panose="00000500000000000000" pitchFamily="2" charset="-78"/>
                <a:cs typeface="Changa" panose="00000500000000000000" pitchFamily="2" charset="-78"/>
              </a:rPr>
              <a:t>.</a:t>
            </a:r>
          </a:p>
        </p:txBody>
      </p:sp>
      <p:pic>
        <p:nvPicPr>
          <p:cNvPr id="24" name="Picture 23" descr="A screenshot of a video game&#10;&#10;AI-generated content may be incorrect.">
            <a:extLst>
              <a:ext uri="{FF2B5EF4-FFF2-40B4-BE49-F238E27FC236}">
                <a16:creationId xmlns:a16="http://schemas.microsoft.com/office/drawing/2014/main" id="{DF1A07EE-40DC-2D9E-F695-DC621B7419FC}"/>
              </a:ext>
            </a:extLst>
          </p:cNvPr>
          <p:cNvPicPr>
            <a:picLocks noChangeAspect="1"/>
          </p:cNvPicPr>
          <p:nvPr/>
        </p:nvPicPr>
        <p:blipFill>
          <a:blip r:embed="rId2">
            <a:extLst>
              <a:ext uri="{28A0092B-C50C-407E-A947-70E740481C1C}">
                <a14:useLocalDpi xmlns:a14="http://schemas.microsoft.com/office/drawing/2010/main" val="0"/>
              </a:ext>
            </a:extLst>
          </a:blip>
          <a:srcRect t="8095" r="80627" b="50000"/>
          <a:stretch>
            <a:fillRect/>
          </a:stretch>
        </p:blipFill>
        <p:spPr>
          <a:xfrm>
            <a:off x="7464907" y="-22150"/>
            <a:ext cx="4727094" cy="6880150"/>
          </a:xfrm>
          <a:prstGeom prst="rect">
            <a:avLst/>
          </a:prstGeom>
        </p:spPr>
      </p:pic>
      <p:pic>
        <p:nvPicPr>
          <p:cNvPr id="25" name="Picture 2">
            <a:extLst>
              <a:ext uri="{FF2B5EF4-FFF2-40B4-BE49-F238E27FC236}">
                <a16:creationId xmlns:a16="http://schemas.microsoft.com/office/drawing/2014/main" id="{CDCFAAAC-D6D9-F109-8542-374AEC0091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3770" b="47199"/>
          <a:stretch>
            <a:fillRect/>
          </a:stretch>
        </p:blipFill>
        <p:spPr bwMode="auto">
          <a:xfrm rot="1973285">
            <a:off x="6382687" y="1045834"/>
            <a:ext cx="5507286" cy="5331649"/>
          </a:xfrm>
          <a:prstGeom prst="snip2SameRect">
            <a:avLst>
              <a:gd name="adj1" fmla="val 8853"/>
              <a:gd name="adj2" fmla="val 50000"/>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963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par>
                          <p:cTn id="13" fill="hold">
                            <p:stCondLst>
                              <p:cond delay="500"/>
                            </p:stCondLst>
                            <p:childTnLst>
                              <p:par>
                                <p:cTn id="14" presetID="26" presetClass="emph" presetSubtype="0" repeatCount="indefinite" fill="hold" nodeType="afterEffect">
                                  <p:stCondLst>
                                    <p:cond delay="0"/>
                                  </p:stCondLst>
                                  <p:childTnLst>
                                    <p:animEffect transition="out" filter="fade">
                                      <p:cBhvr>
                                        <p:cTn id="15" dur="2000" tmFilter="0, 0; .2, .5; .8, .5; 1, 0"/>
                                        <p:tgtEl>
                                          <p:spTgt spid="25"/>
                                        </p:tgtEl>
                                      </p:cBhvr>
                                    </p:animEffect>
                                    <p:animScale>
                                      <p:cBhvr>
                                        <p:cTn id="16" dur="1000" autoRev="1" fill="hold"/>
                                        <p:tgtEl>
                                          <p:spTgt spid="2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3C5BBA0-F584-89BB-34F9-F3E4C8B1ED75}"/>
            </a:ext>
          </a:extLst>
        </p:cNvPr>
        <p:cNvGrpSpPr/>
        <p:nvPr/>
      </p:nvGrpSpPr>
      <p:grpSpPr>
        <a:xfrm>
          <a:off x="0" y="0"/>
          <a:ext cx="0" cy="0"/>
          <a:chOff x="0" y="0"/>
          <a:chExt cx="0" cy="0"/>
        </a:xfrm>
      </p:grpSpPr>
      <p:pic>
        <p:nvPicPr>
          <p:cNvPr id="8" name="Picture 7" descr="A purple and blue background with white dots&#10;&#10;AI-generated content may be incorrect.">
            <a:extLst>
              <a:ext uri="{FF2B5EF4-FFF2-40B4-BE49-F238E27FC236}">
                <a16:creationId xmlns:a16="http://schemas.microsoft.com/office/drawing/2014/main" id="{04C200A9-877F-AA75-D297-369542A697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6CA91005-595E-22D2-20E5-5236C655CA95}"/>
              </a:ext>
            </a:extLst>
          </p:cNvPr>
          <p:cNvSpPr/>
          <p:nvPr/>
        </p:nvSpPr>
        <p:spPr>
          <a:xfrm>
            <a:off x="4199766" y="1724341"/>
            <a:ext cx="7830586" cy="4442592"/>
          </a:xfrm>
          <a:prstGeom prst="roundRect">
            <a:avLst>
              <a:gd name="adj" fmla="val 7596"/>
            </a:avLst>
          </a:prstGeom>
          <a:solidFill>
            <a:srgbClr val="E081DB">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6A405424-7929-C18E-894A-EDAD3955F36A}"/>
              </a:ext>
            </a:extLst>
          </p:cNvPr>
          <p:cNvSpPr txBox="1"/>
          <p:nvPr/>
        </p:nvSpPr>
        <p:spPr>
          <a:xfrm>
            <a:off x="4684711" y="1873627"/>
            <a:ext cx="7168734" cy="3901068"/>
          </a:xfrm>
          <a:prstGeom prst="rect">
            <a:avLst/>
          </a:prstGeom>
          <a:noFill/>
        </p:spPr>
        <p:txBody>
          <a:bodyPr wrap="square" rtlCol="0">
            <a:spAutoFit/>
          </a:bodyPr>
          <a:lstStyle/>
          <a:p>
            <a:pPr algn="ctr"/>
            <a:r>
              <a:rPr lang="en-GB" sz="2750" dirty="0">
                <a:solidFill>
                  <a:schemeClr val="bg1"/>
                </a:solidFill>
                <a:latin typeface="Changa" panose="00000500000000000000" pitchFamily="2" charset="-78"/>
                <a:cs typeface="Changa" panose="00000500000000000000" pitchFamily="2" charset="-78"/>
              </a:rPr>
              <a:t>After getting a taste of learning, Scrambler became obsessed with tracking down as many knowledge gems as he could. He wanted to hoard them for himself without sharing his knowledge with others.</a:t>
            </a:r>
          </a:p>
          <a:p>
            <a:pPr algn="ctr"/>
            <a:endParaRPr lang="en-GB" sz="2750" dirty="0">
              <a:solidFill>
                <a:schemeClr val="bg1"/>
              </a:solidFill>
              <a:latin typeface="Changa" panose="00000500000000000000" pitchFamily="2" charset="-78"/>
              <a:cs typeface="Changa" panose="00000500000000000000" pitchFamily="2" charset="-78"/>
            </a:endParaRPr>
          </a:p>
          <a:p>
            <a:pPr algn="ctr"/>
            <a:r>
              <a:rPr lang="en-GB" sz="2750" dirty="0">
                <a:solidFill>
                  <a:schemeClr val="bg1"/>
                </a:solidFill>
                <a:latin typeface="Changa" panose="00000500000000000000" pitchFamily="2" charset="-78"/>
                <a:cs typeface="Changa" panose="00000500000000000000" pitchFamily="2" charset="-78"/>
              </a:rPr>
              <a:t>As Scrambler continued his quest, he guessed that other planets must also have knowledge gems. </a:t>
            </a:r>
            <a:endParaRPr lang="en-GB" sz="2750" dirty="0">
              <a:solidFill>
                <a:schemeClr val="bg1"/>
              </a:solidFill>
            </a:endParaRPr>
          </a:p>
        </p:txBody>
      </p:sp>
      <p:pic>
        <p:nvPicPr>
          <p:cNvPr id="1026" name="Picture 2">
            <a:extLst>
              <a:ext uri="{FF2B5EF4-FFF2-40B4-BE49-F238E27FC236}">
                <a16:creationId xmlns:a16="http://schemas.microsoft.com/office/drawing/2014/main" id="{B2B100E7-BA80-844E-2153-C197A0C05A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333" y="850724"/>
            <a:ext cx="4144378" cy="427281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F78F70A-8B7D-481C-D282-6E3E385F59AA}"/>
              </a:ext>
            </a:extLst>
          </p:cNvPr>
          <p:cNvSpPr txBox="1">
            <a:spLocks/>
          </p:cNvSpPr>
          <p:nvPr/>
        </p:nvSpPr>
        <p:spPr>
          <a:xfrm>
            <a:off x="4199767" y="781661"/>
            <a:ext cx="7830584" cy="94268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000" b="1" dirty="0">
                <a:solidFill>
                  <a:schemeClr val="bg1"/>
                </a:solidFill>
                <a:latin typeface="Changa" pitchFamily="2" charset="-78"/>
                <a:cs typeface="Changa" pitchFamily="2" charset="-78"/>
              </a:rPr>
              <a:t>Knowledge Gems</a:t>
            </a:r>
          </a:p>
        </p:txBody>
      </p:sp>
    </p:spTree>
    <p:custDataLst>
      <p:tags r:id="rId1"/>
    </p:custDataLst>
    <p:extLst>
      <p:ext uri="{BB962C8B-B14F-4D97-AF65-F5344CB8AC3E}">
        <p14:creationId xmlns:p14="http://schemas.microsoft.com/office/powerpoint/2010/main" val="4251037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fade">
                                      <p:cBhvr>
                                        <p:cTn id="12" dur="500"/>
                                        <p:tgtEl>
                                          <p:spTgt spid="11">
                                            <p:txEl>
                                              <p:pRg st="2" end="2"/>
                                            </p:txEl>
                                          </p:spTgt>
                                        </p:tgtEl>
                                      </p:cBhvr>
                                    </p:animEffect>
                                  </p:childTnLst>
                                </p:cTn>
                              </p:par>
                            </p:childTnLst>
                          </p:cTn>
                        </p:par>
                        <p:par>
                          <p:cTn id="13" fill="hold">
                            <p:stCondLst>
                              <p:cond delay="500"/>
                            </p:stCondLst>
                            <p:childTnLst>
                              <p:par>
                                <p:cTn id="14" presetID="26" presetClass="emph" presetSubtype="0" repeatCount="indefinite" fill="hold" nodeType="afterEffect">
                                  <p:stCondLst>
                                    <p:cond delay="5000"/>
                                  </p:stCondLst>
                                  <p:childTnLst>
                                    <p:animEffect transition="out" filter="fade">
                                      <p:cBhvr>
                                        <p:cTn id="15" dur="2000" tmFilter="0, 0; .2, .5; .8, .5; 1, 0"/>
                                        <p:tgtEl>
                                          <p:spTgt spid="1026"/>
                                        </p:tgtEl>
                                      </p:cBhvr>
                                    </p:animEffect>
                                    <p:animScale>
                                      <p:cBhvr>
                                        <p:cTn id="16" dur="1000" autoRev="1" fill="hold"/>
                                        <p:tgtEl>
                                          <p:spTgt spid="10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3865" objId="20"/>
        <p14:stopEvt time="36399" objId="20"/>
      </p14:showEvtLst>
    </p:ext>
  </p:extLs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CAD5E26-0DCE-A5B9-A6B5-E7A1CFCB4F6D}"/>
            </a:ext>
          </a:extLst>
        </p:cNvPr>
        <p:cNvGrpSpPr/>
        <p:nvPr/>
      </p:nvGrpSpPr>
      <p:grpSpPr>
        <a:xfrm>
          <a:off x="0" y="0"/>
          <a:ext cx="0" cy="0"/>
          <a:chOff x="0" y="0"/>
          <a:chExt cx="0" cy="0"/>
        </a:xfrm>
      </p:grpSpPr>
      <p:pic>
        <p:nvPicPr>
          <p:cNvPr id="8" name="Picture 7" descr="A purple and blue background with white dots&#10;&#10;AI-generated content may be incorrect.">
            <a:extLst>
              <a:ext uri="{FF2B5EF4-FFF2-40B4-BE49-F238E27FC236}">
                <a16:creationId xmlns:a16="http://schemas.microsoft.com/office/drawing/2014/main" id="{6C281FFA-DE6F-2B58-6BCF-9B9335BCB9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6F462BD9-344C-42B3-5DA0-2AD440CC95E7}"/>
              </a:ext>
            </a:extLst>
          </p:cNvPr>
          <p:cNvSpPr/>
          <p:nvPr/>
        </p:nvSpPr>
        <p:spPr>
          <a:xfrm>
            <a:off x="4199766" y="1724341"/>
            <a:ext cx="7830586" cy="4442592"/>
          </a:xfrm>
          <a:prstGeom prst="roundRect">
            <a:avLst>
              <a:gd name="adj" fmla="val 7596"/>
            </a:avLst>
          </a:prstGeom>
          <a:solidFill>
            <a:srgbClr val="E081DB">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DFC69ED-0CF1-7137-7120-BB5333A9823C}"/>
              </a:ext>
            </a:extLst>
          </p:cNvPr>
          <p:cNvSpPr txBox="1">
            <a:spLocks/>
          </p:cNvSpPr>
          <p:nvPr/>
        </p:nvSpPr>
        <p:spPr>
          <a:xfrm>
            <a:off x="4199767" y="781661"/>
            <a:ext cx="7830584" cy="94268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000" b="1" dirty="0">
                <a:solidFill>
                  <a:schemeClr val="bg1"/>
                </a:solidFill>
                <a:latin typeface="Changa" pitchFamily="2" charset="-78"/>
                <a:cs typeface="Changa" pitchFamily="2" charset="-78"/>
              </a:rPr>
              <a:t>Knowledge Gems</a:t>
            </a:r>
          </a:p>
        </p:txBody>
      </p:sp>
      <p:sp>
        <p:nvSpPr>
          <p:cNvPr id="4" name="TextBox 3">
            <a:extLst>
              <a:ext uri="{FF2B5EF4-FFF2-40B4-BE49-F238E27FC236}">
                <a16:creationId xmlns:a16="http://schemas.microsoft.com/office/drawing/2014/main" id="{F1AD9281-6802-1EE4-8F53-AD8445909785}"/>
              </a:ext>
            </a:extLst>
          </p:cNvPr>
          <p:cNvSpPr txBox="1"/>
          <p:nvPr/>
        </p:nvSpPr>
        <p:spPr>
          <a:xfrm>
            <a:off x="4722811" y="1960478"/>
            <a:ext cx="7145339" cy="3970318"/>
          </a:xfrm>
          <a:prstGeom prst="rect">
            <a:avLst/>
          </a:prstGeom>
          <a:noFill/>
        </p:spPr>
        <p:txBody>
          <a:bodyPr wrap="square" rtlCol="0">
            <a:spAutoFit/>
          </a:bodyPr>
          <a:lstStyle/>
          <a:p>
            <a:pPr algn="ctr"/>
            <a:r>
              <a:rPr lang="en-GB" sz="2800" dirty="0">
                <a:solidFill>
                  <a:schemeClr val="bg1"/>
                </a:solidFill>
                <a:latin typeface="Changa" panose="00000500000000000000" pitchFamily="2" charset="-78"/>
                <a:cs typeface="Changa" panose="00000500000000000000" pitchFamily="2" charset="-78"/>
              </a:rPr>
              <a:t>As Scrambler became more knowledgeable, he was able to build a spaceship and continue his quest to collect the gems from other planets throughout the Universe. </a:t>
            </a:r>
          </a:p>
          <a:p>
            <a:pPr algn="ctr"/>
            <a:endParaRPr lang="en-GB" sz="2800" dirty="0">
              <a:solidFill>
                <a:schemeClr val="bg1"/>
              </a:solidFill>
              <a:latin typeface="Changa" panose="00000500000000000000" pitchFamily="2" charset="-78"/>
              <a:cs typeface="Changa" panose="00000500000000000000" pitchFamily="2" charset="-78"/>
            </a:endParaRPr>
          </a:p>
          <a:p>
            <a:pPr algn="ctr"/>
            <a:r>
              <a:rPr lang="en-GB" sz="2800" dirty="0">
                <a:solidFill>
                  <a:schemeClr val="bg1"/>
                </a:solidFill>
                <a:latin typeface="Changa" panose="00000500000000000000" pitchFamily="2" charset="-78"/>
                <a:cs typeface="Changa" panose="00000500000000000000" pitchFamily="2" charset="-78"/>
              </a:rPr>
              <a:t>However, by taking gems from other planets he was robbing these civilisations of their knowledge. But Scrambler didn’t care as he had no empathy for others. </a:t>
            </a:r>
            <a:endParaRPr lang="en-GB" sz="2000" dirty="0">
              <a:solidFill>
                <a:schemeClr val="bg1"/>
              </a:solidFill>
            </a:endParaRPr>
          </a:p>
        </p:txBody>
      </p:sp>
      <p:pic>
        <p:nvPicPr>
          <p:cNvPr id="6" name="Picture 5" descr="A cartoon purple and green rocket&#10;&#10;AI-generated content may be incorrect.">
            <a:extLst>
              <a:ext uri="{FF2B5EF4-FFF2-40B4-BE49-F238E27FC236}">
                <a16:creationId xmlns:a16="http://schemas.microsoft.com/office/drawing/2014/main" id="{063F095E-E04D-2233-D655-61EEE6DEBA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55532">
            <a:off x="-476079" y="3429000"/>
            <a:ext cx="3164237" cy="6858000"/>
          </a:xfrm>
          <a:prstGeom prst="rect">
            <a:avLst/>
          </a:prstGeom>
        </p:spPr>
      </p:pic>
    </p:spTree>
    <p:custDataLst>
      <p:tags r:id="rId1"/>
    </p:custDataLst>
    <p:extLst>
      <p:ext uri="{BB962C8B-B14F-4D97-AF65-F5344CB8AC3E}">
        <p14:creationId xmlns:p14="http://schemas.microsoft.com/office/powerpoint/2010/main" val="3774442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5E-6 0 L 0.51407 -1.47778 " pathEditMode="relative" rAng="0" ptsTypes="AA">
                                      <p:cBhvr>
                                        <p:cTn id="16" dur="2000" fill="hold"/>
                                        <p:tgtEl>
                                          <p:spTgt spid="6"/>
                                        </p:tgtEl>
                                        <p:attrNameLst>
                                          <p:attrName>ppt_x</p:attrName>
                                          <p:attrName>ppt_y</p:attrName>
                                        </p:attrNameLst>
                                      </p:cBhvr>
                                      <p:rCtr x="25703" y="-738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3865" objId="20"/>
        <p14:stopEvt time="36399" objId="20"/>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7CC34-87A7-2B97-5B3B-5A72D6A28075}"/>
            </a:ext>
          </a:extLst>
        </p:cNvPr>
        <p:cNvGrpSpPr/>
        <p:nvPr/>
      </p:nvGrpSpPr>
      <p:grpSpPr>
        <a:xfrm>
          <a:off x="0" y="0"/>
          <a:ext cx="0" cy="0"/>
          <a:chOff x="0" y="0"/>
          <a:chExt cx="0" cy="0"/>
        </a:xfrm>
      </p:grpSpPr>
      <p:pic>
        <p:nvPicPr>
          <p:cNvPr id="3" name="Picture 2" descr="A purple and blue background with white dots&#10;&#10;AI-generated content may be incorrect.">
            <a:extLst>
              <a:ext uri="{FF2B5EF4-FFF2-40B4-BE49-F238E27FC236}">
                <a16:creationId xmlns:a16="http://schemas.microsoft.com/office/drawing/2014/main" id="{7961166D-F436-CAF7-360B-983FB5B267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98C12DED-DA23-5F67-75AA-56963414C70F}"/>
              </a:ext>
            </a:extLst>
          </p:cNvPr>
          <p:cNvSpPr/>
          <p:nvPr/>
        </p:nvSpPr>
        <p:spPr>
          <a:xfrm>
            <a:off x="2453307" y="1288684"/>
            <a:ext cx="8124649" cy="3264266"/>
          </a:xfrm>
          <a:prstGeom prst="roundRect">
            <a:avLst>
              <a:gd name="adj" fmla="val 7596"/>
            </a:avLst>
          </a:prstGeom>
          <a:solidFill>
            <a:srgbClr val="E081DB">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FDCF5623-510A-B2D9-DBD8-FE612F594F3F}"/>
              </a:ext>
            </a:extLst>
          </p:cNvPr>
          <p:cNvSpPr txBox="1">
            <a:spLocks/>
          </p:cNvSpPr>
          <p:nvPr/>
        </p:nvSpPr>
        <p:spPr>
          <a:xfrm>
            <a:off x="3453744" y="545022"/>
            <a:ext cx="5261557" cy="94268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000" b="1" dirty="0">
                <a:solidFill>
                  <a:schemeClr val="bg1"/>
                </a:solidFill>
                <a:latin typeface="Changa" pitchFamily="2" charset="-78"/>
                <a:cs typeface="Changa" pitchFamily="2" charset="-78"/>
              </a:rPr>
              <a:t>The Heist</a:t>
            </a:r>
          </a:p>
        </p:txBody>
      </p:sp>
      <p:sp>
        <p:nvSpPr>
          <p:cNvPr id="2" name="TextBox 1">
            <a:extLst>
              <a:ext uri="{FF2B5EF4-FFF2-40B4-BE49-F238E27FC236}">
                <a16:creationId xmlns:a16="http://schemas.microsoft.com/office/drawing/2014/main" id="{CFE7D6D3-D6AD-7B8A-F261-8893D4E5FFAE}"/>
              </a:ext>
            </a:extLst>
          </p:cNvPr>
          <p:cNvSpPr txBox="1"/>
          <p:nvPr/>
        </p:nvSpPr>
        <p:spPr>
          <a:xfrm>
            <a:off x="2657341" y="1582365"/>
            <a:ext cx="7716580" cy="2677656"/>
          </a:xfrm>
          <a:prstGeom prst="rect">
            <a:avLst/>
          </a:prstGeom>
          <a:noFill/>
        </p:spPr>
        <p:txBody>
          <a:bodyPr wrap="square" rtlCol="0">
            <a:spAutoFit/>
          </a:bodyPr>
          <a:lstStyle/>
          <a:p>
            <a:pPr algn="ctr"/>
            <a:r>
              <a:rPr lang="en-GB" sz="2800" dirty="0">
                <a:solidFill>
                  <a:schemeClr val="bg1"/>
                </a:solidFill>
                <a:latin typeface="Changa" panose="00000500000000000000" pitchFamily="2" charset="-78"/>
                <a:cs typeface="Changa" panose="00000500000000000000" pitchFamily="2" charset="-78"/>
              </a:rPr>
              <a:t>Scrambler’s quest brought him to Emile’s planet of Mathedonia. </a:t>
            </a:r>
          </a:p>
          <a:p>
            <a:pPr algn="ctr"/>
            <a:endParaRPr lang="en-GB" sz="2800" dirty="0">
              <a:solidFill>
                <a:schemeClr val="bg1"/>
              </a:solidFill>
              <a:latin typeface="Changa" panose="00000500000000000000" pitchFamily="2" charset="-78"/>
              <a:cs typeface="Changa" panose="00000500000000000000" pitchFamily="2" charset="-78"/>
            </a:endParaRPr>
          </a:p>
          <a:p>
            <a:pPr algn="ctr"/>
            <a:r>
              <a:rPr lang="en-GB" sz="2800" dirty="0">
                <a:solidFill>
                  <a:schemeClr val="bg1"/>
                </a:solidFill>
                <a:latin typeface="Changa" panose="00000500000000000000" pitchFamily="2" charset="-78"/>
                <a:cs typeface="Changa" panose="00000500000000000000" pitchFamily="2" charset="-78"/>
              </a:rPr>
              <a:t>Scrambler  executed a simple heist as had done countless times before netting another huge haul of knowledge gems.</a:t>
            </a:r>
            <a:endParaRPr lang="en-GB" sz="2000" dirty="0">
              <a:solidFill>
                <a:schemeClr val="bg1"/>
              </a:solidFill>
            </a:endParaRPr>
          </a:p>
        </p:txBody>
      </p:sp>
      <p:pic>
        <p:nvPicPr>
          <p:cNvPr id="8" name="Picture 7" descr="A purple and green dragon&#10;&#10;AI-generated content may be incorrect.">
            <a:extLst>
              <a:ext uri="{FF2B5EF4-FFF2-40B4-BE49-F238E27FC236}">
                <a16:creationId xmlns:a16="http://schemas.microsoft.com/office/drawing/2014/main" id="{6850F7AC-300E-271E-FFEC-63E11337B9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2547" y="2920817"/>
            <a:ext cx="3976006" cy="5411433"/>
          </a:xfrm>
          <a:prstGeom prst="rect">
            <a:avLst/>
          </a:prstGeom>
        </p:spPr>
      </p:pic>
      <p:pic>
        <p:nvPicPr>
          <p:cNvPr id="10" name="Picture 2">
            <a:extLst>
              <a:ext uri="{FF2B5EF4-FFF2-40B4-BE49-F238E27FC236}">
                <a16:creationId xmlns:a16="http://schemas.microsoft.com/office/drawing/2014/main" id="{92C392D8-761F-3177-5485-422A608827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804" y="342541"/>
            <a:ext cx="2500773" cy="257827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847215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par>
                          <p:cTn id="18" fill="hold">
                            <p:stCondLst>
                              <p:cond delay="500"/>
                            </p:stCondLst>
                            <p:childTnLst>
                              <p:par>
                                <p:cTn id="19" presetID="42" presetClass="path" presetSubtype="0" accel="50000" decel="50000" fill="hold" nodeType="afterEffect">
                                  <p:stCondLst>
                                    <p:cond delay="0"/>
                                  </p:stCondLst>
                                  <p:childTnLst>
                                    <p:animMotion origin="layout" path="M 0 0 L 0 0.25 E" pathEditMode="relative" ptsTypes="">
                                      <p:cBhvr>
                                        <p:cTn id="20" dur="2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3865" objId="20"/>
        <p14:stopEvt time="36399" objId="20"/>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3F232-6892-94B7-352D-6DE471040C60}"/>
            </a:ext>
          </a:extLst>
        </p:cNvPr>
        <p:cNvGrpSpPr/>
        <p:nvPr/>
      </p:nvGrpSpPr>
      <p:grpSpPr>
        <a:xfrm>
          <a:off x="0" y="0"/>
          <a:ext cx="0" cy="0"/>
          <a:chOff x="0" y="0"/>
          <a:chExt cx="0" cy="0"/>
        </a:xfrm>
      </p:grpSpPr>
      <p:pic>
        <p:nvPicPr>
          <p:cNvPr id="3" name="Picture 2" descr="A purple and blue background with white dots&#10;&#10;AI-generated content may be incorrect.">
            <a:extLst>
              <a:ext uri="{FF2B5EF4-FFF2-40B4-BE49-F238E27FC236}">
                <a16:creationId xmlns:a16="http://schemas.microsoft.com/office/drawing/2014/main" id="{EF1B924F-541F-4034-DD90-F149FAF367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569AD7E9-C3A6-DB98-F163-2455829AE9D5}"/>
              </a:ext>
            </a:extLst>
          </p:cNvPr>
          <p:cNvSpPr/>
          <p:nvPr/>
        </p:nvSpPr>
        <p:spPr>
          <a:xfrm>
            <a:off x="2033675" y="1333390"/>
            <a:ext cx="8124649" cy="4910330"/>
          </a:xfrm>
          <a:prstGeom prst="roundRect">
            <a:avLst>
              <a:gd name="adj" fmla="val 7596"/>
            </a:avLst>
          </a:prstGeom>
          <a:solidFill>
            <a:srgbClr val="E081DB">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DCFE7332-74F6-BECE-F792-D40A320982D1}"/>
              </a:ext>
            </a:extLst>
          </p:cNvPr>
          <p:cNvSpPr txBox="1">
            <a:spLocks/>
          </p:cNvSpPr>
          <p:nvPr/>
        </p:nvSpPr>
        <p:spPr>
          <a:xfrm>
            <a:off x="2033676" y="589728"/>
            <a:ext cx="7920614" cy="94268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000" b="1" dirty="0">
                <a:solidFill>
                  <a:schemeClr val="bg1"/>
                </a:solidFill>
                <a:latin typeface="Changa" pitchFamily="2" charset="-78"/>
                <a:cs typeface="Changa" pitchFamily="2" charset="-78"/>
              </a:rPr>
              <a:t>The Heist</a:t>
            </a:r>
          </a:p>
        </p:txBody>
      </p:sp>
      <p:sp>
        <p:nvSpPr>
          <p:cNvPr id="2" name="TextBox 1">
            <a:extLst>
              <a:ext uri="{FF2B5EF4-FFF2-40B4-BE49-F238E27FC236}">
                <a16:creationId xmlns:a16="http://schemas.microsoft.com/office/drawing/2014/main" id="{7E2D272E-0BC6-9E9C-9E1B-2762C3C71F0C}"/>
              </a:ext>
            </a:extLst>
          </p:cNvPr>
          <p:cNvSpPr txBox="1"/>
          <p:nvPr/>
        </p:nvSpPr>
        <p:spPr>
          <a:xfrm>
            <a:off x="2237709" y="1627071"/>
            <a:ext cx="7716580" cy="4401205"/>
          </a:xfrm>
          <a:prstGeom prst="rect">
            <a:avLst/>
          </a:prstGeom>
          <a:noFill/>
        </p:spPr>
        <p:txBody>
          <a:bodyPr wrap="square" rtlCol="0">
            <a:spAutoFit/>
          </a:bodyPr>
          <a:lstStyle/>
          <a:p>
            <a:pPr algn="ctr"/>
            <a:r>
              <a:rPr lang="en-GB" sz="2800" dirty="0">
                <a:solidFill>
                  <a:schemeClr val="bg1"/>
                </a:solidFill>
                <a:latin typeface="Changa" panose="00000500000000000000" pitchFamily="2" charset="-78"/>
                <a:cs typeface="Changa" panose="00000500000000000000" pitchFamily="2" charset="-78"/>
              </a:rPr>
              <a:t>However, a young shape shifting alien called Emile spotted the heist. With the help of his best friend Aimee (the Artificial Intelligence Maths </a:t>
            </a:r>
            <a:r>
              <a:rPr lang="en-GB" sz="2800" dirty="0" err="1">
                <a:solidFill>
                  <a:schemeClr val="bg1"/>
                </a:solidFill>
                <a:latin typeface="Changa" panose="00000500000000000000" pitchFamily="2" charset="-78"/>
                <a:cs typeface="Changa" panose="00000500000000000000" pitchFamily="2" charset="-78"/>
              </a:rPr>
              <a:t>EnginE</a:t>
            </a:r>
            <a:r>
              <a:rPr lang="en-GB" sz="2800" dirty="0">
                <a:solidFill>
                  <a:schemeClr val="bg1"/>
                </a:solidFill>
                <a:latin typeface="Changa" panose="00000500000000000000" pitchFamily="2" charset="-78"/>
                <a:cs typeface="Changa" panose="00000500000000000000" pitchFamily="2" charset="-78"/>
              </a:rPr>
              <a:t>), they had the courage to chase after Scrambler. </a:t>
            </a:r>
          </a:p>
          <a:p>
            <a:pPr algn="ctr"/>
            <a:endParaRPr lang="en-GB" sz="2800" dirty="0">
              <a:solidFill>
                <a:schemeClr val="bg1"/>
              </a:solidFill>
              <a:latin typeface="Changa" panose="00000500000000000000" pitchFamily="2" charset="-78"/>
              <a:cs typeface="Changa" panose="00000500000000000000" pitchFamily="2" charset="-78"/>
            </a:endParaRPr>
          </a:p>
          <a:p>
            <a:pPr algn="ctr"/>
            <a:r>
              <a:rPr lang="en-GB" sz="2800" dirty="0">
                <a:solidFill>
                  <a:schemeClr val="bg1"/>
                </a:solidFill>
                <a:latin typeface="Changa" panose="00000500000000000000" pitchFamily="2" charset="-78"/>
                <a:cs typeface="Changa" panose="00000500000000000000" pitchFamily="2" charset="-78"/>
              </a:rPr>
              <a:t>It was from then on Emile and Aimee decided it was their duty to help protect other planets throughout the galaxy from Scrambler and his quest for stealing knowledge.</a:t>
            </a:r>
            <a:endParaRPr lang="en-GB" sz="2000" dirty="0">
              <a:solidFill>
                <a:schemeClr val="bg1"/>
              </a:solidFill>
            </a:endParaRPr>
          </a:p>
        </p:txBody>
      </p:sp>
      <p:pic>
        <p:nvPicPr>
          <p:cNvPr id="5" name="Picture 4" descr="A cartoon of a yellow face&#10;&#10;AI-generated content may be incorrect.">
            <a:extLst>
              <a:ext uri="{FF2B5EF4-FFF2-40B4-BE49-F238E27FC236}">
                <a16:creationId xmlns:a16="http://schemas.microsoft.com/office/drawing/2014/main" id="{2C8920D9-6635-379D-D176-7AC3A31AA8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418" y="6833448"/>
            <a:ext cx="2453306" cy="3696609"/>
          </a:xfrm>
          <a:prstGeom prst="rect">
            <a:avLst/>
          </a:prstGeom>
        </p:spPr>
      </p:pic>
      <p:pic>
        <p:nvPicPr>
          <p:cNvPr id="13" name="Picture 12" descr="A cartoon of a spaceman&#10;&#10;AI-generated content may be incorrect.">
            <a:extLst>
              <a:ext uri="{FF2B5EF4-FFF2-40B4-BE49-F238E27FC236}">
                <a16:creationId xmlns:a16="http://schemas.microsoft.com/office/drawing/2014/main" id="{721A810C-4742-1B82-22D5-F2BD5AC945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81042">
            <a:off x="10702623" y="6858838"/>
            <a:ext cx="3514826" cy="4858330"/>
          </a:xfrm>
          <a:prstGeom prst="rect">
            <a:avLst/>
          </a:prstGeom>
        </p:spPr>
      </p:pic>
      <p:pic>
        <p:nvPicPr>
          <p:cNvPr id="15" name="Picture 14" descr="A cartoon rocket with a smiling face&#10;&#10;AI-generated content may be incorrect.">
            <a:extLst>
              <a:ext uri="{FF2B5EF4-FFF2-40B4-BE49-F238E27FC236}">
                <a16:creationId xmlns:a16="http://schemas.microsoft.com/office/drawing/2014/main" id="{D415DA52-F606-272D-3D87-75C5DC5C9D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06682">
            <a:off x="6509360" y="7374276"/>
            <a:ext cx="5105834" cy="6858000"/>
          </a:xfrm>
          <a:prstGeom prst="rect">
            <a:avLst/>
          </a:prstGeom>
        </p:spPr>
      </p:pic>
    </p:spTree>
    <p:custDataLst>
      <p:tags r:id="rId1"/>
    </p:custDataLst>
    <p:extLst>
      <p:ext uri="{BB962C8B-B14F-4D97-AF65-F5344CB8AC3E}">
        <p14:creationId xmlns:p14="http://schemas.microsoft.com/office/powerpoint/2010/main" val="35485942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4.79167E-6 1.85185E-6 L -0.07748 -0.5544 " pathEditMode="relative" rAng="0" ptsTypes="AA">
                                      <p:cBhvr>
                                        <p:cTn id="10" dur="2000" fill="hold"/>
                                        <p:tgtEl>
                                          <p:spTgt spid="13"/>
                                        </p:tgtEl>
                                        <p:attrNameLst>
                                          <p:attrName>ppt_x</p:attrName>
                                          <p:attrName>ppt_y</p:attrName>
                                        </p:attrNameLst>
                                      </p:cBhvr>
                                      <p:rCtr x="-3880" y="-27731"/>
                                    </p:animMotion>
                                  </p:childTnLst>
                                </p:cTn>
                              </p:par>
                            </p:childTnLst>
                          </p:cTn>
                        </p:par>
                        <p:par>
                          <p:cTn id="11" fill="hold">
                            <p:stCondLst>
                              <p:cond delay="2500"/>
                            </p:stCondLst>
                            <p:childTnLst>
                              <p:par>
                                <p:cTn id="12" presetID="42" presetClass="path" presetSubtype="0" accel="50000" decel="50000" fill="hold" nodeType="afterEffect">
                                  <p:stCondLst>
                                    <p:cond delay="0"/>
                                  </p:stCondLst>
                                  <p:childTnLst>
                                    <p:animMotion origin="layout" path="M 4.16667E-7 0.00116 L -0.05925 -0.53796 " pathEditMode="relative" rAng="0" ptsTypes="AA">
                                      <p:cBhvr>
                                        <p:cTn id="13" dur="2000" fill="hold"/>
                                        <p:tgtEl>
                                          <p:spTgt spid="5"/>
                                        </p:tgtEl>
                                        <p:attrNameLst>
                                          <p:attrName>ppt_x</p:attrName>
                                          <p:attrName>ppt_y</p:attrName>
                                        </p:attrNameLst>
                                      </p:cBhvr>
                                      <p:rCtr x="-2969" y="-26968"/>
                                    </p:animMotion>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500"/>
                                        <p:tgtEl>
                                          <p:spTgt spid="2">
                                            <p:txEl>
                                              <p:pRg st="2" end="2"/>
                                            </p:txEl>
                                          </p:spTgt>
                                        </p:tgtEl>
                                      </p:cBhvr>
                                    </p:animEffect>
                                  </p:childTnLst>
                                </p:cTn>
                              </p:par>
                            </p:childTnLst>
                          </p:cTn>
                        </p:par>
                        <p:par>
                          <p:cTn id="19" fill="hold">
                            <p:stCondLst>
                              <p:cond delay="500"/>
                            </p:stCondLst>
                            <p:childTnLst>
                              <p:par>
                                <p:cTn id="20" presetID="42" presetClass="exit" presetSubtype="0" fill="hold" nodeType="afterEffect">
                                  <p:stCondLst>
                                    <p:cond delay="4000"/>
                                  </p:stCondLst>
                                  <p:childTnLst>
                                    <p:animEffect transition="out" filter="fade">
                                      <p:cBhvr>
                                        <p:cTn id="21" dur="1000"/>
                                        <p:tgtEl>
                                          <p:spTgt spid="5"/>
                                        </p:tgtEl>
                                      </p:cBhvr>
                                    </p:animEffect>
                                    <p:anim calcmode="lin" valueType="num">
                                      <p:cBhvr>
                                        <p:cTn id="22" dur="1000"/>
                                        <p:tgtEl>
                                          <p:spTgt spid="5"/>
                                        </p:tgtEl>
                                        <p:attrNameLst>
                                          <p:attrName>ppt_x</p:attrName>
                                        </p:attrNameLst>
                                      </p:cBhvr>
                                      <p:tavLst>
                                        <p:tav tm="0">
                                          <p:val>
                                            <p:strVal val="ppt_x"/>
                                          </p:val>
                                        </p:tav>
                                        <p:tav tm="100000">
                                          <p:val>
                                            <p:strVal val="ppt_x"/>
                                          </p:val>
                                        </p:tav>
                                      </p:tavLst>
                                    </p:anim>
                                    <p:anim calcmode="lin" valueType="num">
                                      <p:cBhvr>
                                        <p:cTn id="23" dur="1000"/>
                                        <p:tgtEl>
                                          <p:spTgt spid="5"/>
                                        </p:tgtEl>
                                        <p:attrNameLst>
                                          <p:attrName>ppt_y</p:attrName>
                                        </p:attrNameLst>
                                      </p:cBhvr>
                                      <p:tavLst>
                                        <p:tav tm="0">
                                          <p:val>
                                            <p:strVal val="ppt_y"/>
                                          </p:val>
                                        </p:tav>
                                        <p:tav tm="100000">
                                          <p:val>
                                            <p:strVal val="ppt_y+.1"/>
                                          </p:val>
                                        </p:tav>
                                      </p:tavLst>
                                    </p:anim>
                                    <p:set>
                                      <p:cBhvr>
                                        <p:cTn id="24" dur="1" fill="hold">
                                          <p:stCondLst>
                                            <p:cond delay="999"/>
                                          </p:stCondLst>
                                        </p:cTn>
                                        <p:tgtEl>
                                          <p:spTgt spid="5"/>
                                        </p:tgtEl>
                                        <p:attrNameLst>
                                          <p:attrName>style.visibility</p:attrName>
                                        </p:attrNameLst>
                                      </p:cBhvr>
                                      <p:to>
                                        <p:strVal val="hidden"/>
                                      </p:to>
                                    </p:set>
                                  </p:childTnLst>
                                </p:cTn>
                              </p:par>
                              <p:par>
                                <p:cTn id="25" presetID="42" presetClass="exit" presetSubtype="0" fill="hold" nodeType="withEffect">
                                  <p:stCondLst>
                                    <p:cond delay="0"/>
                                  </p:stCondLst>
                                  <p:childTnLst>
                                    <p:animEffect transition="out" filter="fade">
                                      <p:cBhvr>
                                        <p:cTn id="26" dur="1000"/>
                                        <p:tgtEl>
                                          <p:spTgt spid="13"/>
                                        </p:tgtEl>
                                      </p:cBhvr>
                                    </p:animEffect>
                                    <p:anim calcmode="lin" valueType="num">
                                      <p:cBhvr>
                                        <p:cTn id="27" dur="1000"/>
                                        <p:tgtEl>
                                          <p:spTgt spid="13"/>
                                        </p:tgtEl>
                                        <p:attrNameLst>
                                          <p:attrName>ppt_x</p:attrName>
                                        </p:attrNameLst>
                                      </p:cBhvr>
                                      <p:tavLst>
                                        <p:tav tm="0">
                                          <p:val>
                                            <p:strVal val="ppt_x"/>
                                          </p:val>
                                        </p:tav>
                                        <p:tav tm="100000">
                                          <p:val>
                                            <p:strVal val="ppt_x"/>
                                          </p:val>
                                        </p:tav>
                                      </p:tavLst>
                                    </p:anim>
                                    <p:anim calcmode="lin" valueType="num">
                                      <p:cBhvr>
                                        <p:cTn id="28" dur="1000"/>
                                        <p:tgtEl>
                                          <p:spTgt spid="13"/>
                                        </p:tgtEl>
                                        <p:attrNameLst>
                                          <p:attrName>ppt_y</p:attrName>
                                        </p:attrNameLst>
                                      </p:cBhvr>
                                      <p:tavLst>
                                        <p:tav tm="0">
                                          <p:val>
                                            <p:strVal val="ppt_y"/>
                                          </p:val>
                                        </p:tav>
                                        <p:tav tm="100000">
                                          <p:val>
                                            <p:strVal val="ppt_y+.1"/>
                                          </p:val>
                                        </p:tav>
                                      </p:tavLst>
                                    </p:anim>
                                    <p:set>
                                      <p:cBhvr>
                                        <p:cTn id="29" dur="1" fill="hold">
                                          <p:stCondLst>
                                            <p:cond delay="999"/>
                                          </p:stCondLst>
                                        </p:cTn>
                                        <p:tgtEl>
                                          <p:spTgt spid="13"/>
                                        </p:tgtEl>
                                        <p:attrNameLst>
                                          <p:attrName>style.visibility</p:attrName>
                                        </p:attrNameLst>
                                      </p:cBhvr>
                                      <p:to>
                                        <p:strVal val="hidden"/>
                                      </p:to>
                                    </p:set>
                                  </p:childTnLst>
                                </p:cTn>
                              </p:par>
                            </p:childTnLst>
                          </p:cTn>
                        </p:par>
                        <p:par>
                          <p:cTn id="30" fill="hold">
                            <p:stCondLst>
                              <p:cond delay="5500"/>
                            </p:stCondLst>
                            <p:childTnLst>
                              <p:par>
                                <p:cTn id="31" presetID="42" presetClass="path" presetSubtype="0" accel="50000" decel="50000" fill="hold" nodeType="afterEffect">
                                  <p:stCondLst>
                                    <p:cond delay="1000"/>
                                  </p:stCondLst>
                                  <p:childTnLst>
                                    <p:animMotion origin="layout" path="M 8.33333E-7 -1.48148E-6 L -0.73607 -2.2118 " pathEditMode="relative" rAng="0" ptsTypes="AA">
                                      <p:cBhvr>
                                        <p:cTn id="32" dur="2000" fill="hold"/>
                                        <p:tgtEl>
                                          <p:spTgt spid="15"/>
                                        </p:tgtEl>
                                        <p:attrNameLst>
                                          <p:attrName>ppt_x</p:attrName>
                                          <p:attrName>ppt_y</p:attrName>
                                        </p:attrNameLst>
                                      </p:cBhvr>
                                      <p:rCtr x="-36810" y="-110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3865" objId="20"/>
        <p14:stopEvt time="36399" objId="20"/>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3.8"/>
</p:tagLst>
</file>

<file path=ppt/tags/tag2.xml><?xml version="1.0" encoding="utf-8"?>
<p:tagLst xmlns:a="http://schemas.openxmlformats.org/drawingml/2006/main" xmlns:r="http://schemas.openxmlformats.org/officeDocument/2006/relationships" xmlns:p="http://schemas.openxmlformats.org/presentationml/2006/main">
  <p:tag name="TIMING" val="|3.8"/>
</p:tagLst>
</file>

<file path=ppt/tags/tag3.xml><?xml version="1.0" encoding="utf-8"?>
<p:tagLst xmlns:a="http://schemas.openxmlformats.org/drawingml/2006/main" xmlns:r="http://schemas.openxmlformats.org/officeDocument/2006/relationships" xmlns:p="http://schemas.openxmlformats.org/presentationml/2006/main">
  <p:tag name="TIMING" val="|3.8"/>
</p:tagLst>
</file>

<file path=ppt/tags/tag4.xml><?xml version="1.0" encoding="utf-8"?>
<p:tagLst xmlns:a="http://schemas.openxmlformats.org/drawingml/2006/main" xmlns:r="http://schemas.openxmlformats.org/officeDocument/2006/relationships" xmlns:p="http://schemas.openxmlformats.org/presentationml/2006/main">
  <p:tag name="TIMING" val="|3.8"/>
</p:tagLst>
</file>

<file path=ppt/tags/tag5.xml><?xml version="1.0" encoding="utf-8"?>
<p:tagLst xmlns:a="http://schemas.openxmlformats.org/drawingml/2006/main" xmlns:r="http://schemas.openxmlformats.org/officeDocument/2006/relationships" xmlns:p="http://schemas.openxmlformats.org/presentationml/2006/main">
  <p:tag name="TIMING" val="|3.8"/>
</p:tagLst>
</file>

<file path=ppt/tags/tag6.xml><?xml version="1.0" encoding="utf-8"?>
<p:tagLst xmlns:a="http://schemas.openxmlformats.org/drawingml/2006/main" xmlns:r="http://schemas.openxmlformats.org/officeDocument/2006/relationships" xmlns:p="http://schemas.openxmlformats.org/presentationml/2006/main">
  <p:tag name="TIMING" val="|3.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D0130772A5EDD478037AD83B01C7056" ma:contentTypeVersion="14" ma:contentTypeDescription="Create a new document." ma:contentTypeScope="" ma:versionID="30e437df6fbe06f989a10b8f32cf67a5">
  <xsd:schema xmlns:xsd="http://www.w3.org/2001/XMLSchema" xmlns:xs="http://www.w3.org/2001/XMLSchema" xmlns:p="http://schemas.microsoft.com/office/2006/metadata/properties" xmlns:ns3="2e7093a8-2777-4172-8000-a8b1f6aa4293" xmlns:ns4="938f5ce4-a2a3-40e9-a943-26739aeb5674" targetNamespace="http://schemas.microsoft.com/office/2006/metadata/properties" ma:root="true" ma:fieldsID="c9a4b9192653a27444714a6ee55d4281" ns3:_="" ns4:_="">
    <xsd:import namespace="2e7093a8-2777-4172-8000-a8b1f6aa4293"/>
    <xsd:import namespace="938f5ce4-a2a3-40e9-a943-26739aeb5674"/>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7093a8-2777-4172-8000-a8b1f6aa42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38f5ce4-a2a3-40e9-a943-26739aeb567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A287381-8CAA-451A-8FF8-29A9F4D5B6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7093a8-2777-4172-8000-a8b1f6aa4293"/>
    <ds:schemaRef ds:uri="938f5ce4-a2a3-40e9-a943-26739aeb56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FEDCDD9-34F2-40D2-922C-07E05B1F491D}">
  <ds:schemaRefs>
    <ds:schemaRef ds:uri="http://schemas.microsoft.com/sharepoint/v3/contenttype/forms"/>
  </ds:schemaRefs>
</ds:datastoreItem>
</file>

<file path=customXml/itemProps3.xml><?xml version="1.0" encoding="utf-8"?>
<ds:datastoreItem xmlns:ds="http://schemas.openxmlformats.org/officeDocument/2006/customXml" ds:itemID="{DF39FAA7-4FC3-4A8E-95E3-DB242718438D}">
  <ds:schemaRefs>
    <ds:schemaRef ds:uri="http://schemas.microsoft.com/office/2006/documentManagement/types"/>
    <ds:schemaRef ds:uri="http://schemas.microsoft.com/office/infopath/2007/PartnerControls"/>
    <ds:schemaRef ds:uri="http://purl.org/dc/terms/"/>
    <ds:schemaRef ds:uri="http://schemas.openxmlformats.org/package/2006/metadata/core-properties"/>
    <ds:schemaRef ds:uri="http://purl.org/dc/elements/1.1/"/>
    <ds:schemaRef ds:uri="http://www.w3.org/XML/1998/namespace"/>
    <ds:schemaRef ds:uri="938f5ce4-a2a3-40e9-a943-26739aeb5674"/>
    <ds:schemaRef ds:uri="2e7093a8-2777-4172-8000-a8b1f6aa4293"/>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442</Words>
  <Application>Microsoft Office PowerPoint</Application>
  <PresentationFormat>Widescreen</PresentationFormat>
  <Paragraphs>34</Paragraphs>
  <Slides>11</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Changa</vt:lpstr>
      <vt:lpstr>Office Theme</vt:lpstr>
      <vt:lpstr>PowerPoint Presentation</vt:lpstr>
      <vt:lpstr>PowerPoint Presentation</vt:lpstr>
      <vt:lpstr>Introducing  Scrambler...</vt:lpstr>
      <vt:lpstr>Scrambler.</vt:lpstr>
      <vt:lpstr>Scrambler.</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Emile Spelling Scheme</dc:title>
  <dc:creator>Glen Jones</dc:creator>
  <cp:lastModifiedBy>Glen Jones</cp:lastModifiedBy>
  <cp:revision>15</cp:revision>
  <dcterms:created xsi:type="dcterms:W3CDTF">2022-03-04T11:55:41Z</dcterms:created>
  <dcterms:modified xsi:type="dcterms:W3CDTF">2025-11-28T09:54:09Z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0x0101005D0130772A5EDD478037AD83B01C7056</vt:lpwstr>
  </property>
</Properties>
</file>