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BB16-CEEA-4099-80C5-5493FCB4A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ECB89-8654-4E80-A386-0FCE81E3D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701F2-4CC6-4B57-94CF-E9E3C305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935FE-20D3-496F-9D00-74AD2435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540E3-22A5-4567-BD67-38C0889A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A8C6-B40A-4C69-857B-AC0CE5CC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CFC56-4A8E-4C0B-8129-B09CB20E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8011-4F7E-43BD-AA5C-1D80A0D3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C76C2-C35D-4394-ACED-678C7A9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9424-1F12-42D3-A9AB-738763F5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0461B-38A9-4168-9385-4F05DF5F9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A980A-BF20-4B34-9224-7740D503D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3C03-0CF7-4284-8EF1-438C9BE3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2D69-C0D1-487A-9C0F-76983ADF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5F78-0C37-41E2-8B22-81DAC143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5438-F99F-4765-9A07-8EF24722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5CC9-9544-411D-BBCE-9D6DF652A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B7FF8-B635-46A0-A8FC-DE7E624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79F8-8382-464E-A7BC-F7500C44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A5D1-FBE7-4A73-9D26-2EC788D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3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86BA-4ECA-41F6-AEDA-ACA3B799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33909-26A2-4DDB-9D9B-C8D1DBAE9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9298-075B-4AF7-B355-7CB91291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F0BC-969F-419F-BA00-30080019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62708-D008-4185-8D6D-33EA501F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55FD-55AB-4961-91B6-FDA0B907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7958-3993-4CD2-B47F-2119D000E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B6EB5-017D-4FAD-8898-BD3B6ED31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CFEDE-52B5-4C71-A8C3-B5D13C36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09E41-CBDF-4F2B-9A7C-81C9502F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881E1-2603-4081-98C7-9BBDFFEA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3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5CF8-B497-40D1-B3C8-00B432FF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8CE1-B4AF-49C4-85A5-944DC212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B5B24-C556-4301-98EC-BF568F03F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3CE27-99CF-42DE-B5E4-357DEDEA5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687F0-E2FB-4B82-8378-EC72FF439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AFE5B-3BAA-4D66-9FF0-3A07C01D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06DB8-0AA4-4655-8C60-A5C76A79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DB39E-1A63-4555-BB0F-9E54D9A0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8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4609-D92B-4FED-8855-766A8CBD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C745B-0719-4DEE-AE5E-DA239EC2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A5F58-0DFB-452A-8997-881944FA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1967-C335-45BC-8652-5F1F5088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CB69-6197-48ED-882F-18744E01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79E95-17AC-4F7B-B51A-71B74C1E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7597A-8BE7-4E88-A17E-B669DD61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8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8DC2-B329-41B1-BDD3-E8F6DDFC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A69F-2CD9-45D3-923C-F51F1944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A78BE-6D77-4C3E-9486-76968D82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AED2C-CEFA-408A-973C-0726606F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1C3E2-99E4-4650-8216-20FBB81D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F1F94-F5DB-4C97-965E-16BC3CAD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D371-26DA-4777-84BB-530DED60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D8037-1A1D-4DC6-AF58-3D2B2DEEB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A760B-10F9-42C8-BBF5-6D24F1E96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BA056-CD64-4CAB-ABFB-09919B3C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E4A59-B766-420F-A7F1-BE9A6271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D608F-48DE-48FA-88B9-CE5AE8A6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8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98922-2932-4C93-AABF-708B3944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805F-934C-43CD-A11D-71D32D1D4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9F32-8569-4953-9248-2CBFEBC09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1BC0-C387-41FB-9A9B-6958A6948201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785A-1D9D-431E-AC88-9090E31AA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52A2-336E-41C8-9841-0BE13D9D9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8E4A-DA71-4583-9503-6D75DB7A5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3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hape&#10;&#10;Description automatically generated">
            <a:extLst>
              <a:ext uri="{FF2B5EF4-FFF2-40B4-BE49-F238E27FC236}">
                <a16:creationId xmlns:a16="http://schemas.microsoft.com/office/drawing/2014/main" id="{940C2B52-6635-44E9-980E-57B5DA78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FEEE075-B329-4B67-A2D6-6FF9B30B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700"/>
            <a:ext cx="10515600" cy="2433638"/>
          </a:xfrm>
          <a:solidFill>
            <a:schemeClr val="bg1">
              <a:alpha val="52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2400" dirty="0">
                <a:latin typeface="Gill Sans Nova Cond Ultra Bold" panose="020B0B04020104020203" pitchFamily="34" charset="0"/>
              </a:rPr>
              <a:t>QUIET</a:t>
            </a:r>
          </a:p>
        </p:txBody>
      </p:sp>
    </p:spTree>
    <p:extLst>
      <p:ext uri="{BB962C8B-B14F-4D97-AF65-F5344CB8AC3E}">
        <p14:creationId xmlns:p14="http://schemas.microsoft.com/office/powerpoint/2010/main" val="22297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EF6FF2-C55D-42F7-986C-506BFE9E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4"/>
            <a:ext cx="10515600" cy="2862263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4100" dirty="0">
                <a:latin typeface="Gill Sans Nova Cond Ultra Bold" panose="020B0B04020104020203" pitchFamily="34" charset="0"/>
              </a:rPr>
              <a:t>LOUD</a:t>
            </a:r>
          </a:p>
        </p:txBody>
      </p:sp>
    </p:spTree>
    <p:extLst>
      <p:ext uri="{BB962C8B-B14F-4D97-AF65-F5344CB8AC3E}">
        <p14:creationId xmlns:p14="http://schemas.microsoft.com/office/powerpoint/2010/main" val="97910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483AE3-676B-474C-8F38-6BAF037B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249"/>
            <a:ext cx="10515600" cy="2976563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5200" dirty="0">
                <a:latin typeface="Gill Sans Nova Cond Ultra Bold" panose="020B0B04020104020203" pitchFamily="34" charset="0"/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397436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3823839-E4CC-4471-8532-D75D3A82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149"/>
            <a:ext cx="10515600" cy="2995613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800" dirty="0">
                <a:latin typeface="Gill Sans Nova Cond Ultra Bold" panose="020B0B04020104020203" pitchFamily="34" charset="0"/>
              </a:rPr>
              <a:t>COLD</a:t>
            </a:r>
            <a:endParaRPr lang="en-GB" sz="13800" dirty="0">
              <a:latin typeface="Gill Sans Nova Cond Ultra Bold" panose="020B0B04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7301-A627-4978-AD79-9D5B0CF8B2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7000"/>
            </a:schemeClr>
          </a:solidFill>
        </p:spPr>
        <p:txBody>
          <a:bodyPr>
            <a:normAutofit/>
          </a:bodyPr>
          <a:lstStyle/>
          <a:p>
            <a:r>
              <a:rPr lang="en-GB" sz="7200" b="1" dirty="0">
                <a:latin typeface="Gill Sans Nova Cond Ultra Bold" panose="020B0604020202020204" pitchFamily="34" charset="0"/>
              </a:rPr>
              <a:t>What is a Synonym?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56D0-9C3C-4E9E-995B-ACE5CC241A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3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Nova Cond Ultra Bold" panose="020B0B04020104020203" pitchFamily="34" charset="0"/>
              </a:rPr>
              <a:t>A synonym is a word with similar meaning to other. </a:t>
            </a:r>
          </a:p>
          <a:p>
            <a:pPr marL="0" indent="0">
              <a:buNone/>
            </a:pPr>
            <a:r>
              <a:rPr lang="en-GB" dirty="0">
                <a:latin typeface="Gill Sans Nova Cond Ultra Bold" panose="020B0B04020104020203" pitchFamily="34" charset="0"/>
              </a:rPr>
              <a:t>For example:</a:t>
            </a:r>
          </a:p>
          <a:p>
            <a:pPr marL="0" indent="0">
              <a:buNone/>
            </a:pPr>
            <a:r>
              <a:rPr lang="en-GB" dirty="0">
                <a:latin typeface="Gill Sans Nova Cond Ultra Bold" panose="020B0B04020104020203" pitchFamily="34" charset="0"/>
              </a:rPr>
              <a:t>          Small &gt; Tiny and miniature.</a:t>
            </a:r>
          </a:p>
          <a:p>
            <a:pPr marL="0" indent="0">
              <a:buNone/>
            </a:pPr>
            <a:endParaRPr lang="en-GB" dirty="0">
              <a:latin typeface="Gill Sans Nova Cond Ultra Bold" panose="020B0B04020104020203" pitchFamily="34" charset="0"/>
            </a:endParaRPr>
          </a:p>
          <a:p>
            <a:pPr marL="0" indent="0">
              <a:buNone/>
            </a:pPr>
            <a:r>
              <a:rPr lang="en-GB" u="sng" dirty="0">
                <a:latin typeface="Gill Sans Nova Cond Ultra Bold" panose="020B0B04020104020203" pitchFamily="34" charset="0"/>
              </a:rPr>
              <a:t>But why do we use synonyms?</a:t>
            </a:r>
          </a:p>
          <a:p>
            <a:r>
              <a:rPr lang="en-GB" dirty="0">
                <a:latin typeface="Gill Sans Nova Cond Ultra Bold" panose="020B0B04020104020203" pitchFamily="34" charset="0"/>
              </a:rPr>
              <a:t>To expand our vocabulary</a:t>
            </a:r>
          </a:p>
          <a:p>
            <a:r>
              <a:rPr lang="en-GB" dirty="0">
                <a:latin typeface="Gill Sans Nova Cond Ultra Bold" panose="020B0B04020104020203" pitchFamily="34" charset="0"/>
              </a:rPr>
              <a:t>To be more creative </a:t>
            </a:r>
          </a:p>
          <a:p>
            <a:r>
              <a:rPr lang="en-GB" dirty="0">
                <a:latin typeface="Gill Sans Nova Cond Ultra Bold" panose="020B0B04020104020203" pitchFamily="34" charset="0"/>
              </a:rPr>
              <a:t>To create more interesting sentences. 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B58694D4-29CF-4951-A15A-4F5F1A0D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1" y="3067230"/>
            <a:ext cx="2096863" cy="37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6210-E573-4A26-BEF9-3FDA1275EA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4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Gill Sans Nova Cond Ultra Bold" panose="020B0B04020104020203" pitchFamily="34" charset="0"/>
              </a:rPr>
              <a:t>The Encouragement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A6FB-AC7F-4E51-BDBA-E88133AD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150"/>
            <a:ext cx="10515600" cy="26416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ill Sans Nova Cond Ultra Bold" panose="020B0B04020104020203" pitchFamily="34" charset="0"/>
              </a:rPr>
              <a:t>This game consists on you making use of your thesaurus and your language skills.</a:t>
            </a:r>
          </a:p>
          <a:p>
            <a:pPr marL="0" indent="0">
              <a:buNone/>
            </a:pPr>
            <a:endParaRPr lang="en-GB" dirty="0">
              <a:latin typeface="Gill Sans Nova Cond Ultra Bold" panose="020B0B04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Nova Cond Ultra Bold" panose="020B0B04020104020203" pitchFamily="34" charset="0"/>
              </a:rPr>
              <a:t>A word will be shown on the board - in groups come up with as many synonyms as you can.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6EFA2B6-8302-4230-A2C5-FF499BA4C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39" y="4530664"/>
            <a:ext cx="2058444" cy="22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FD899-429E-43B0-8F4D-27F253F1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87" y="2352675"/>
            <a:ext cx="8810625" cy="2552700"/>
          </a:xfrm>
          <a:solidFill>
            <a:schemeClr val="bg1">
              <a:alpha val="52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1800" dirty="0">
                <a:latin typeface="Gill Sans Nova Cond Ultra Bold" panose="020B0B04020104020203" pitchFamily="34" charset="0"/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392390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4DC043D-91B4-48BA-B467-25F1FFCA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074"/>
            <a:ext cx="10515600" cy="3167063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3900" dirty="0">
                <a:latin typeface="Gill Sans Nova Cond Ultra Bold" panose="020B0B04020104020203" pitchFamily="34" charset="0"/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2927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5CE1CC0-E3B0-44FA-B257-07CCDA7F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981200"/>
            <a:ext cx="11010900" cy="3052763"/>
          </a:xfrm>
          <a:solidFill>
            <a:schemeClr val="bg1">
              <a:alpha val="52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3900" dirty="0">
                <a:latin typeface="Gill Sans Nova Cond Ultra Bold" panose="020B0B04020104020203" pitchFamily="34" charset="0"/>
              </a:rPr>
              <a:t>SAD</a:t>
            </a:r>
            <a:endParaRPr lang="en-GB" sz="13800" dirty="0">
              <a:latin typeface="Gill Sans Nova Cond Ultra Bold" panose="020B0B04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1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E687762-4311-4F0A-A146-059911EC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50"/>
            <a:ext cx="10515600" cy="2986088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4000" dirty="0">
                <a:latin typeface="Gill Sans Nova Cond Ultra Bold" panose="020B0B04020104020203" pitchFamily="34" charset="0"/>
              </a:rPr>
              <a:t>HAPPY</a:t>
            </a:r>
          </a:p>
        </p:txBody>
      </p:sp>
    </p:spTree>
    <p:extLst>
      <p:ext uri="{BB962C8B-B14F-4D97-AF65-F5344CB8AC3E}">
        <p14:creationId xmlns:p14="http://schemas.microsoft.com/office/powerpoint/2010/main" val="26646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68F6540-01F5-4519-8329-67C76F9D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874"/>
            <a:ext cx="10515600" cy="3148013"/>
          </a:xfrm>
          <a:solidFill>
            <a:schemeClr val="bg1">
              <a:alpha val="52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3900" dirty="0">
                <a:latin typeface="Gill Sans Nova Cond Ultra Bold" panose="020B0B04020104020203" pitchFamily="34" charset="0"/>
              </a:rPr>
              <a:t>AWESOME</a:t>
            </a:r>
          </a:p>
        </p:txBody>
      </p:sp>
    </p:spTree>
    <p:extLst>
      <p:ext uri="{BB962C8B-B14F-4D97-AF65-F5344CB8AC3E}">
        <p14:creationId xmlns:p14="http://schemas.microsoft.com/office/powerpoint/2010/main" val="346668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47648F2-C32A-422E-A154-145FC018D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424"/>
            <a:ext cx="10515600" cy="2843213"/>
          </a:xfrm>
          <a:solidFill>
            <a:schemeClr val="bg1">
              <a:alpha val="52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3700" dirty="0">
                <a:latin typeface="Gill Sans Nova Cond Ultra Bold" panose="020B0B04020104020203" pitchFamily="34" charset="0"/>
              </a:rPr>
              <a:t>NASTY</a:t>
            </a:r>
          </a:p>
        </p:txBody>
      </p:sp>
    </p:spTree>
    <p:extLst>
      <p:ext uri="{BB962C8B-B14F-4D97-AF65-F5344CB8AC3E}">
        <p14:creationId xmlns:p14="http://schemas.microsoft.com/office/powerpoint/2010/main" val="80193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Nova Cond Ultra Bold</vt:lpstr>
      <vt:lpstr>Office Theme</vt:lpstr>
      <vt:lpstr>PowerPoint Presentation</vt:lpstr>
      <vt:lpstr>What is a Synonym?</vt:lpstr>
      <vt:lpstr>The Encouragement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 Alonso-Ritchie</dc:creator>
  <cp:lastModifiedBy>Penn Alonso-Ritchie</cp:lastModifiedBy>
  <cp:revision>3</cp:revision>
  <dcterms:created xsi:type="dcterms:W3CDTF">2021-03-10T12:45:00Z</dcterms:created>
  <dcterms:modified xsi:type="dcterms:W3CDTF">2021-03-10T13:03:36Z</dcterms:modified>
</cp:coreProperties>
</file>