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64" r:id="rId6"/>
    <p:sldId id="259" r:id="rId7"/>
    <p:sldId id="260" r:id="rId8"/>
    <p:sldId id="262" r:id="rId9"/>
    <p:sldId id="267" r:id="rId10"/>
    <p:sldId id="263"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E23FE7-2004-4DA0-ABA0-28932AE042D5}" v="10" dt="2021-11-03T09:52:31.2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nn Alonso-Ritchie" userId="77ccbd8a-03f1-48ad-b5df-9f39f7920830" providerId="ADAL" clId="{73E23FE7-2004-4DA0-ABA0-28932AE042D5}"/>
    <pc:docChg chg="undo custSel addSld delSld modSld modMainMaster">
      <pc:chgData name="Penn Alonso-Ritchie" userId="77ccbd8a-03f1-48ad-b5df-9f39f7920830" providerId="ADAL" clId="{73E23FE7-2004-4DA0-ABA0-28932AE042D5}" dt="2021-11-03T09:59:17.015" v="2007" actId="13926"/>
      <pc:docMkLst>
        <pc:docMk/>
      </pc:docMkLst>
      <pc:sldChg chg="setBg">
        <pc:chgData name="Penn Alonso-Ritchie" userId="77ccbd8a-03f1-48ad-b5df-9f39f7920830" providerId="ADAL" clId="{73E23FE7-2004-4DA0-ABA0-28932AE042D5}" dt="2021-11-03T09:46:44.551" v="1737"/>
        <pc:sldMkLst>
          <pc:docMk/>
          <pc:sldMk cId="1539168268" sldId="256"/>
        </pc:sldMkLst>
      </pc:sldChg>
      <pc:sldChg chg="modSp mod">
        <pc:chgData name="Penn Alonso-Ritchie" userId="77ccbd8a-03f1-48ad-b5df-9f39f7920830" providerId="ADAL" clId="{73E23FE7-2004-4DA0-ABA0-28932AE042D5}" dt="2021-11-03T09:49:50.056" v="1898" actId="20577"/>
        <pc:sldMkLst>
          <pc:docMk/>
          <pc:sldMk cId="2428304437" sldId="257"/>
        </pc:sldMkLst>
        <pc:spChg chg="mod">
          <ac:chgData name="Penn Alonso-Ritchie" userId="77ccbd8a-03f1-48ad-b5df-9f39f7920830" providerId="ADAL" clId="{73E23FE7-2004-4DA0-ABA0-28932AE042D5}" dt="2021-11-03T09:49:16.417" v="1886" actId="207"/>
          <ac:spMkLst>
            <pc:docMk/>
            <pc:sldMk cId="2428304437" sldId="257"/>
            <ac:spMk id="2" creationId="{26F6083F-BDB0-4CC6-8A40-DBC635F7C251}"/>
          </ac:spMkLst>
        </pc:spChg>
        <pc:spChg chg="mod">
          <ac:chgData name="Penn Alonso-Ritchie" userId="77ccbd8a-03f1-48ad-b5df-9f39f7920830" providerId="ADAL" clId="{73E23FE7-2004-4DA0-ABA0-28932AE042D5}" dt="2021-11-03T09:49:50.056" v="1898" actId="20577"/>
          <ac:spMkLst>
            <pc:docMk/>
            <pc:sldMk cId="2428304437" sldId="257"/>
            <ac:spMk id="6" creationId="{CFB146BD-B6CE-4E11-AFA2-46EC1BEA1D4E}"/>
          </ac:spMkLst>
        </pc:spChg>
        <pc:graphicFrameChg chg="mod modGraphic">
          <ac:chgData name="Penn Alonso-Ritchie" userId="77ccbd8a-03f1-48ad-b5df-9f39f7920830" providerId="ADAL" clId="{73E23FE7-2004-4DA0-ABA0-28932AE042D5}" dt="2021-11-03T09:43:22.433" v="1689" actId="255"/>
          <ac:graphicFrameMkLst>
            <pc:docMk/>
            <pc:sldMk cId="2428304437" sldId="257"/>
            <ac:graphicFrameMk id="5" creationId="{33F66F03-B082-4694-9012-DE204910C952}"/>
          </ac:graphicFrameMkLst>
        </pc:graphicFrameChg>
      </pc:sldChg>
      <pc:sldChg chg="addSp delSp modSp mod">
        <pc:chgData name="Penn Alonso-Ritchie" userId="77ccbd8a-03f1-48ad-b5df-9f39f7920830" providerId="ADAL" clId="{73E23FE7-2004-4DA0-ABA0-28932AE042D5}" dt="2021-11-03T09:52:35.827" v="1943" actId="1076"/>
        <pc:sldMkLst>
          <pc:docMk/>
          <pc:sldMk cId="3391914585" sldId="258"/>
        </pc:sldMkLst>
        <pc:spChg chg="mod">
          <ac:chgData name="Penn Alonso-Ritchie" userId="77ccbd8a-03f1-48ad-b5df-9f39f7920830" providerId="ADAL" clId="{73E23FE7-2004-4DA0-ABA0-28932AE042D5}" dt="2021-11-03T09:50:24.435" v="1910" actId="14861"/>
          <ac:spMkLst>
            <pc:docMk/>
            <pc:sldMk cId="3391914585" sldId="258"/>
            <ac:spMk id="2" creationId="{9DE2F2B7-A10F-49CC-A168-6D4EA9FB4355}"/>
          </ac:spMkLst>
        </pc:spChg>
        <pc:spChg chg="mod">
          <ac:chgData name="Penn Alonso-Ritchie" userId="77ccbd8a-03f1-48ad-b5df-9f39f7920830" providerId="ADAL" clId="{73E23FE7-2004-4DA0-ABA0-28932AE042D5}" dt="2021-11-03T09:44:04.163" v="1698" actId="1076"/>
          <ac:spMkLst>
            <pc:docMk/>
            <pc:sldMk cId="3391914585" sldId="258"/>
            <ac:spMk id="3" creationId="{C5D87B4E-8670-40F1-807B-B70A46691994}"/>
          </ac:spMkLst>
        </pc:spChg>
        <pc:spChg chg="add del mod">
          <ac:chgData name="Penn Alonso-Ritchie" userId="77ccbd8a-03f1-48ad-b5df-9f39f7920830" providerId="ADAL" clId="{73E23FE7-2004-4DA0-ABA0-28932AE042D5}" dt="2021-11-03T09:25:31.813" v="656" actId="478"/>
          <ac:spMkLst>
            <pc:docMk/>
            <pc:sldMk cId="3391914585" sldId="258"/>
            <ac:spMk id="4" creationId="{99132DDA-968B-4F9A-89D6-B08598AB6882}"/>
          </ac:spMkLst>
        </pc:spChg>
        <pc:spChg chg="add del mod">
          <ac:chgData name="Penn Alonso-Ritchie" userId="77ccbd8a-03f1-48ad-b5df-9f39f7920830" providerId="ADAL" clId="{73E23FE7-2004-4DA0-ABA0-28932AE042D5}" dt="2021-11-03T09:25:27.660" v="655" actId="478"/>
          <ac:spMkLst>
            <pc:docMk/>
            <pc:sldMk cId="3391914585" sldId="258"/>
            <ac:spMk id="5" creationId="{88D7BED5-63C1-4B91-8827-283F09EC0E76}"/>
          </ac:spMkLst>
        </pc:spChg>
        <pc:picChg chg="add del mod">
          <ac:chgData name="Penn Alonso-Ritchie" userId="77ccbd8a-03f1-48ad-b5df-9f39f7920830" providerId="ADAL" clId="{73E23FE7-2004-4DA0-ABA0-28932AE042D5}" dt="2021-11-03T09:51:53.909" v="1931" actId="478"/>
          <ac:picMkLst>
            <pc:docMk/>
            <pc:sldMk cId="3391914585" sldId="258"/>
            <ac:picMk id="7" creationId="{D5FD233F-6785-43A9-96A9-09BB4A041524}"/>
          </ac:picMkLst>
        </pc:picChg>
        <pc:picChg chg="add mod">
          <ac:chgData name="Penn Alonso-Ritchie" userId="77ccbd8a-03f1-48ad-b5df-9f39f7920830" providerId="ADAL" clId="{73E23FE7-2004-4DA0-ABA0-28932AE042D5}" dt="2021-11-03T09:52:13.435" v="1937" actId="1076"/>
          <ac:picMkLst>
            <pc:docMk/>
            <pc:sldMk cId="3391914585" sldId="258"/>
            <ac:picMk id="9" creationId="{23C1C4A0-EC71-4017-9D66-B0619E66AA07}"/>
          </ac:picMkLst>
        </pc:picChg>
        <pc:picChg chg="add mod">
          <ac:chgData name="Penn Alonso-Ritchie" userId="77ccbd8a-03f1-48ad-b5df-9f39f7920830" providerId="ADAL" clId="{73E23FE7-2004-4DA0-ABA0-28932AE042D5}" dt="2021-11-03T09:52:35.827" v="1943" actId="1076"/>
          <ac:picMkLst>
            <pc:docMk/>
            <pc:sldMk cId="3391914585" sldId="258"/>
            <ac:picMk id="11" creationId="{39B5F82C-A8C3-4E1B-8976-3FA87091A0E0}"/>
          </ac:picMkLst>
        </pc:picChg>
      </pc:sldChg>
      <pc:sldChg chg="addSp modSp mod">
        <pc:chgData name="Penn Alonso-Ritchie" userId="77ccbd8a-03f1-48ad-b5df-9f39f7920830" providerId="ADAL" clId="{73E23FE7-2004-4DA0-ABA0-28932AE042D5}" dt="2021-11-03T09:53:44.469" v="1946" actId="207"/>
        <pc:sldMkLst>
          <pc:docMk/>
          <pc:sldMk cId="1706264245" sldId="259"/>
        </pc:sldMkLst>
        <pc:spChg chg="mod">
          <ac:chgData name="Penn Alonso-Ritchie" userId="77ccbd8a-03f1-48ad-b5df-9f39f7920830" providerId="ADAL" clId="{73E23FE7-2004-4DA0-ABA0-28932AE042D5}" dt="2021-11-03T09:53:44.469" v="1946" actId="207"/>
          <ac:spMkLst>
            <pc:docMk/>
            <pc:sldMk cId="1706264245" sldId="259"/>
            <ac:spMk id="2" creationId="{005F8A95-5430-46D1-B3AA-5FAC0049C0EC}"/>
          </ac:spMkLst>
        </pc:spChg>
        <pc:spChg chg="mod">
          <ac:chgData name="Penn Alonso-Ritchie" userId="77ccbd8a-03f1-48ad-b5df-9f39f7920830" providerId="ADAL" clId="{73E23FE7-2004-4DA0-ABA0-28932AE042D5}" dt="2021-11-03T09:44:36.121" v="1705" actId="2711"/>
          <ac:spMkLst>
            <pc:docMk/>
            <pc:sldMk cId="1706264245" sldId="259"/>
            <ac:spMk id="3" creationId="{73BE7935-DAE5-4AB7-910D-A5F8B14BB347}"/>
          </ac:spMkLst>
        </pc:spChg>
        <pc:graphicFrameChg chg="add mod modGraphic">
          <ac:chgData name="Penn Alonso-Ritchie" userId="77ccbd8a-03f1-48ad-b5df-9f39f7920830" providerId="ADAL" clId="{73E23FE7-2004-4DA0-ABA0-28932AE042D5}" dt="2021-11-03T09:32:23.525" v="1200" actId="122"/>
          <ac:graphicFrameMkLst>
            <pc:docMk/>
            <pc:sldMk cId="1706264245" sldId="259"/>
            <ac:graphicFrameMk id="4" creationId="{22BEB8C3-DE63-4384-BB79-98F3B86AFD99}"/>
          </ac:graphicFrameMkLst>
        </pc:graphicFrameChg>
      </pc:sldChg>
      <pc:sldChg chg="addSp delSp modSp mod">
        <pc:chgData name="Penn Alonso-Ritchie" userId="77ccbd8a-03f1-48ad-b5df-9f39f7920830" providerId="ADAL" clId="{73E23FE7-2004-4DA0-ABA0-28932AE042D5}" dt="2021-11-03T09:57:18.629" v="1961" actId="14861"/>
        <pc:sldMkLst>
          <pc:docMk/>
          <pc:sldMk cId="1166546116" sldId="260"/>
        </pc:sldMkLst>
        <pc:spChg chg="mod">
          <ac:chgData name="Penn Alonso-Ritchie" userId="77ccbd8a-03f1-48ad-b5df-9f39f7920830" providerId="ADAL" clId="{73E23FE7-2004-4DA0-ABA0-28932AE042D5}" dt="2021-11-03T09:56:52.803" v="1953" actId="1076"/>
          <ac:spMkLst>
            <pc:docMk/>
            <pc:sldMk cId="1166546116" sldId="260"/>
            <ac:spMk id="2" creationId="{437EB1D8-DD38-4ED5-B6BD-7B828FD2F5C3}"/>
          </ac:spMkLst>
        </pc:spChg>
        <pc:spChg chg="mod">
          <ac:chgData name="Penn Alonso-Ritchie" userId="77ccbd8a-03f1-48ad-b5df-9f39f7920830" providerId="ADAL" clId="{73E23FE7-2004-4DA0-ABA0-28932AE042D5}" dt="2021-11-03T09:57:18.629" v="1961" actId="14861"/>
          <ac:spMkLst>
            <pc:docMk/>
            <pc:sldMk cId="1166546116" sldId="260"/>
            <ac:spMk id="3" creationId="{9BC95180-FC50-4536-8C80-CE500BAA420D}"/>
          </ac:spMkLst>
        </pc:spChg>
        <pc:spChg chg="add del mod">
          <ac:chgData name="Penn Alonso-Ritchie" userId="77ccbd8a-03f1-48ad-b5df-9f39f7920830" providerId="ADAL" clId="{73E23FE7-2004-4DA0-ABA0-28932AE042D5}" dt="2021-11-03T09:39:49.415" v="1495" actId="767"/>
          <ac:spMkLst>
            <pc:docMk/>
            <pc:sldMk cId="1166546116" sldId="260"/>
            <ac:spMk id="4" creationId="{5FF91D92-DB60-40F3-BE74-8FA57EEB7453}"/>
          </ac:spMkLst>
        </pc:spChg>
        <pc:spChg chg="add mod">
          <ac:chgData name="Penn Alonso-Ritchie" userId="77ccbd8a-03f1-48ad-b5df-9f39f7920830" providerId="ADAL" clId="{73E23FE7-2004-4DA0-ABA0-28932AE042D5}" dt="2021-11-03T09:42:39.036" v="1681" actId="1076"/>
          <ac:spMkLst>
            <pc:docMk/>
            <pc:sldMk cId="1166546116" sldId="260"/>
            <ac:spMk id="5" creationId="{5EAAAE58-8B9A-466E-89E9-0D2A5ABD5572}"/>
          </ac:spMkLst>
        </pc:spChg>
        <pc:spChg chg="add del mod">
          <ac:chgData name="Penn Alonso-Ritchie" userId="77ccbd8a-03f1-48ad-b5df-9f39f7920830" providerId="ADAL" clId="{73E23FE7-2004-4DA0-ABA0-28932AE042D5}" dt="2021-11-03T09:41:22.455" v="1586" actId="478"/>
          <ac:spMkLst>
            <pc:docMk/>
            <pc:sldMk cId="1166546116" sldId="260"/>
            <ac:spMk id="6" creationId="{53723765-85EF-41E8-856A-02C51C35C6CD}"/>
          </ac:spMkLst>
        </pc:spChg>
        <pc:spChg chg="add mod">
          <ac:chgData name="Penn Alonso-Ritchie" userId="77ccbd8a-03f1-48ad-b5df-9f39f7920830" providerId="ADAL" clId="{73E23FE7-2004-4DA0-ABA0-28932AE042D5}" dt="2021-11-03T09:57:02.310" v="1956" actId="1076"/>
          <ac:spMkLst>
            <pc:docMk/>
            <pc:sldMk cId="1166546116" sldId="260"/>
            <ac:spMk id="7" creationId="{25766F10-AD66-4EC6-83ED-40FE8F064E35}"/>
          </ac:spMkLst>
        </pc:spChg>
      </pc:sldChg>
      <pc:sldChg chg="modSp mod">
        <pc:chgData name="Penn Alonso-Ritchie" userId="77ccbd8a-03f1-48ad-b5df-9f39f7920830" providerId="ADAL" clId="{73E23FE7-2004-4DA0-ABA0-28932AE042D5}" dt="2021-11-03T09:48:56.187" v="1875" actId="14861"/>
        <pc:sldMkLst>
          <pc:docMk/>
          <pc:sldMk cId="4094542853" sldId="261"/>
        </pc:sldMkLst>
        <pc:spChg chg="mod">
          <ac:chgData name="Penn Alonso-Ritchie" userId="77ccbd8a-03f1-48ad-b5df-9f39f7920830" providerId="ADAL" clId="{73E23FE7-2004-4DA0-ABA0-28932AE042D5}" dt="2021-11-03T09:48:56.187" v="1875" actId="14861"/>
          <ac:spMkLst>
            <pc:docMk/>
            <pc:sldMk cId="4094542853" sldId="261"/>
            <ac:spMk id="2" creationId="{2B855FF7-6F3F-4B7F-8D4C-0ACA91EBB489}"/>
          </ac:spMkLst>
        </pc:spChg>
        <pc:spChg chg="mod">
          <ac:chgData name="Penn Alonso-Ritchie" userId="77ccbd8a-03f1-48ad-b5df-9f39f7920830" providerId="ADAL" clId="{73E23FE7-2004-4DA0-ABA0-28932AE042D5}" dt="2021-11-03T09:48:47.989" v="1831" actId="14861"/>
          <ac:spMkLst>
            <pc:docMk/>
            <pc:sldMk cId="4094542853" sldId="261"/>
            <ac:spMk id="3" creationId="{5A60FEDC-8AD7-4668-A3CC-1180C29C4A8F}"/>
          </ac:spMkLst>
        </pc:spChg>
      </pc:sldChg>
      <pc:sldChg chg="modSp new add del mod">
        <pc:chgData name="Penn Alonso-Ritchie" userId="77ccbd8a-03f1-48ad-b5df-9f39f7920830" providerId="ADAL" clId="{73E23FE7-2004-4DA0-ABA0-28932AE042D5}" dt="2021-11-03T09:58:03.341" v="1975" actId="2696"/>
        <pc:sldMkLst>
          <pc:docMk/>
          <pc:sldMk cId="467674337" sldId="262"/>
        </pc:sldMkLst>
        <pc:spChg chg="mod">
          <ac:chgData name="Penn Alonso-Ritchie" userId="77ccbd8a-03f1-48ad-b5df-9f39f7920830" providerId="ADAL" clId="{73E23FE7-2004-4DA0-ABA0-28932AE042D5}" dt="2021-11-03T09:57:55.979" v="1973" actId="207"/>
          <ac:spMkLst>
            <pc:docMk/>
            <pc:sldMk cId="467674337" sldId="262"/>
            <ac:spMk id="2" creationId="{91C3B52E-088C-4C9E-91F6-495A3401DA74}"/>
          </ac:spMkLst>
        </pc:spChg>
        <pc:spChg chg="mod">
          <ac:chgData name="Penn Alonso-Ritchie" userId="77ccbd8a-03f1-48ad-b5df-9f39f7920830" providerId="ADAL" clId="{73E23FE7-2004-4DA0-ABA0-28932AE042D5}" dt="2021-11-03T09:57:43.742" v="1969" actId="207"/>
          <ac:spMkLst>
            <pc:docMk/>
            <pc:sldMk cId="467674337" sldId="262"/>
            <ac:spMk id="3" creationId="{926E6A27-AC1F-492C-A6DC-C4AC7B179AC3}"/>
          </ac:spMkLst>
        </pc:spChg>
      </pc:sldChg>
      <pc:sldChg chg="modSp new mod">
        <pc:chgData name="Penn Alonso-Ritchie" userId="77ccbd8a-03f1-48ad-b5df-9f39f7920830" providerId="ADAL" clId="{73E23FE7-2004-4DA0-ABA0-28932AE042D5}" dt="2021-11-03T09:59:09.822" v="2005" actId="1076"/>
        <pc:sldMkLst>
          <pc:docMk/>
          <pc:sldMk cId="1429006521" sldId="263"/>
        </pc:sldMkLst>
        <pc:spChg chg="mod">
          <ac:chgData name="Penn Alonso-Ritchie" userId="77ccbd8a-03f1-48ad-b5df-9f39f7920830" providerId="ADAL" clId="{73E23FE7-2004-4DA0-ABA0-28932AE042D5}" dt="2021-11-03T09:58:29.725" v="1984" actId="207"/>
          <ac:spMkLst>
            <pc:docMk/>
            <pc:sldMk cId="1429006521" sldId="263"/>
            <ac:spMk id="2" creationId="{994718F5-FF9A-4240-976C-FC8B74567374}"/>
          </ac:spMkLst>
        </pc:spChg>
        <pc:spChg chg="mod">
          <ac:chgData name="Penn Alonso-Ritchie" userId="77ccbd8a-03f1-48ad-b5df-9f39f7920830" providerId="ADAL" clId="{73E23FE7-2004-4DA0-ABA0-28932AE042D5}" dt="2021-11-03T09:59:09.822" v="2005" actId="1076"/>
          <ac:spMkLst>
            <pc:docMk/>
            <pc:sldMk cId="1429006521" sldId="263"/>
            <ac:spMk id="3" creationId="{8AC1EA86-C0F4-4587-BF87-C28846EF0CA4}"/>
          </ac:spMkLst>
        </pc:spChg>
      </pc:sldChg>
      <pc:sldChg chg="modSp new mod">
        <pc:chgData name="Penn Alonso-Ritchie" userId="77ccbd8a-03f1-48ad-b5df-9f39f7920830" providerId="ADAL" clId="{73E23FE7-2004-4DA0-ABA0-28932AE042D5}" dt="2021-11-03T09:51:04.555" v="1922" actId="14861"/>
        <pc:sldMkLst>
          <pc:docMk/>
          <pc:sldMk cId="76491663" sldId="264"/>
        </pc:sldMkLst>
        <pc:spChg chg="mod">
          <ac:chgData name="Penn Alonso-Ritchie" userId="77ccbd8a-03f1-48ad-b5df-9f39f7920830" providerId="ADAL" clId="{73E23FE7-2004-4DA0-ABA0-28932AE042D5}" dt="2021-11-03T09:51:04.555" v="1922" actId="14861"/>
          <ac:spMkLst>
            <pc:docMk/>
            <pc:sldMk cId="76491663" sldId="264"/>
            <ac:spMk id="2" creationId="{58089B0C-3072-4A86-BD83-1C335B3A9E26}"/>
          </ac:spMkLst>
        </pc:spChg>
        <pc:spChg chg="mod">
          <ac:chgData name="Penn Alonso-Ritchie" userId="77ccbd8a-03f1-48ad-b5df-9f39f7920830" providerId="ADAL" clId="{73E23FE7-2004-4DA0-ABA0-28932AE042D5}" dt="2021-11-03T09:50:48.085" v="1919" actId="1076"/>
          <ac:spMkLst>
            <pc:docMk/>
            <pc:sldMk cId="76491663" sldId="264"/>
            <ac:spMk id="3" creationId="{A595D64E-28D9-4E1E-AEFF-ED9001222338}"/>
          </ac:spMkLst>
        </pc:spChg>
      </pc:sldChg>
      <pc:sldChg chg="modSp new del mod">
        <pc:chgData name="Penn Alonso-Ritchie" userId="77ccbd8a-03f1-48ad-b5df-9f39f7920830" providerId="ADAL" clId="{73E23FE7-2004-4DA0-ABA0-28932AE042D5}" dt="2021-11-03T08:49:19.913" v="469" actId="2696"/>
        <pc:sldMkLst>
          <pc:docMk/>
          <pc:sldMk cId="3152107156" sldId="264"/>
        </pc:sldMkLst>
        <pc:spChg chg="mod">
          <ac:chgData name="Penn Alonso-Ritchie" userId="77ccbd8a-03f1-48ad-b5df-9f39f7920830" providerId="ADAL" clId="{73E23FE7-2004-4DA0-ABA0-28932AE042D5}" dt="2021-11-03T08:49:15.949" v="468" actId="20577"/>
          <ac:spMkLst>
            <pc:docMk/>
            <pc:sldMk cId="3152107156" sldId="264"/>
            <ac:spMk id="2" creationId="{2AE2D71D-426F-435F-A4FB-56907F39FCD6}"/>
          </ac:spMkLst>
        </pc:spChg>
      </pc:sldChg>
      <pc:sldChg chg="modSp add del mod">
        <pc:chgData name="Penn Alonso-Ritchie" userId="77ccbd8a-03f1-48ad-b5df-9f39f7920830" providerId="ADAL" clId="{73E23FE7-2004-4DA0-ABA0-28932AE042D5}" dt="2021-11-03T09:58:07.702" v="1977" actId="47"/>
        <pc:sldMkLst>
          <pc:docMk/>
          <pc:sldMk cId="418921788" sldId="265"/>
        </pc:sldMkLst>
        <pc:spChg chg="mod">
          <ac:chgData name="Penn Alonso-Ritchie" userId="77ccbd8a-03f1-48ad-b5df-9f39f7920830" providerId="ADAL" clId="{73E23FE7-2004-4DA0-ABA0-28932AE042D5}" dt="2021-11-03T09:46:26.393" v="1734" actId="13926"/>
          <ac:spMkLst>
            <pc:docMk/>
            <pc:sldMk cId="418921788" sldId="265"/>
            <ac:spMk id="3" creationId="{926E6A27-AC1F-492C-A6DC-C4AC7B179AC3}"/>
          </ac:spMkLst>
        </pc:spChg>
      </pc:sldChg>
      <pc:sldChg chg="modSp add del mod">
        <pc:chgData name="Penn Alonso-Ritchie" userId="77ccbd8a-03f1-48ad-b5df-9f39f7920830" providerId="ADAL" clId="{73E23FE7-2004-4DA0-ABA0-28932AE042D5}" dt="2021-11-03T09:58:09.937" v="1978" actId="47"/>
        <pc:sldMkLst>
          <pc:docMk/>
          <pc:sldMk cId="1659173997" sldId="266"/>
        </pc:sldMkLst>
        <pc:spChg chg="mod">
          <ac:chgData name="Penn Alonso-Ritchie" userId="77ccbd8a-03f1-48ad-b5df-9f39f7920830" providerId="ADAL" clId="{73E23FE7-2004-4DA0-ABA0-28932AE042D5}" dt="2021-11-03T09:46:36.598" v="1736" actId="13926"/>
          <ac:spMkLst>
            <pc:docMk/>
            <pc:sldMk cId="1659173997" sldId="266"/>
            <ac:spMk id="3" creationId="{8AC1EA86-C0F4-4587-BF87-C28846EF0CA4}"/>
          </ac:spMkLst>
        </pc:spChg>
      </pc:sldChg>
      <pc:sldChg chg="modSp add mod">
        <pc:chgData name="Penn Alonso-Ritchie" userId="77ccbd8a-03f1-48ad-b5df-9f39f7920830" providerId="ADAL" clId="{73E23FE7-2004-4DA0-ABA0-28932AE042D5}" dt="2021-11-03T09:58:16.797" v="1979" actId="13926"/>
        <pc:sldMkLst>
          <pc:docMk/>
          <pc:sldMk cId="880634199" sldId="267"/>
        </pc:sldMkLst>
        <pc:spChg chg="mod">
          <ac:chgData name="Penn Alonso-Ritchie" userId="77ccbd8a-03f1-48ad-b5df-9f39f7920830" providerId="ADAL" clId="{73E23FE7-2004-4DA0-ABA0-28932AE042D5}" dt="2021-11-03T09:58:16.797" v="1979" actId="13926"/>
          <ac:spMkLst>
            <pc:docMk/>
            <pc:sldMk cId="880634199" sldId="267"/>
            <ac:spMk id="3" creationId="{926E6A27-AC1F-492C-A6DC-C4AC7B179AC3}"/>
          </ac:spMkLst>
        </pc:spChg>
      </pc:sldChg>
      <pc:sldChg chg="modSp add mod">
        <pc:chgData name="Penn Alonso-Ritchie" userId="77ccbd8a-03f1-48ad-b5df-9f39f7920830" providerId="ADAL" clId="{73E23FE7-2004-4DA0-ABA0-28932AE042D5}" dt="2021-11-03T09:59:17.015" v="2007" actId="13926"/>
        <pc:sldMkLst>
          <pc:docMk/>
          <pc:sldMk cId="547958630" sldId="268"/>
        </pc:sldMkLst>
        <pc:spChg chg="mod">
          <ac:chgData name="Penn Alonso-Ritchie" userId="77ccbd8a-03f1-48ad-b5df-9f39f7920830" providerId="ADAL" clId="{73E23FE7-2004-4DA0-ABA0-28932AE042D5}" dt="2021-11-03T09:59:17.015" v="2007" actId="13926"/>
          <ac:spMkLst>
            <pc:docMk/>
            <pc:sldMk cId="547958630" sldId="268"/>
            <ac:spMk id="3" creationId="{8AC1EA86-C0F4-4587-BF87-C28846EF0CA4}"/>
          </ac:spMkLst>
        </pc:spChg>
      </pc:sldChg>
      <pc:sldMasterChg chg="setBg modSldLayout">
        <pc:chgData name="Penn Alonso-Ritchie" userId="77ccbd8a-03f1-48ad-b5df-9f39f7920830" providerId="ADAL" clId="{73E23FE7-2004-4DA0-ABA0-28932AE042D5}" dt="2021-11-03T09:46:44.551" v="1737"/>
        <pc:sldMasterMkLst>
          <pc:docMk/>
          <pc:sldMasterMk cId="2062264854" sldId="2147483648"/>
        </pc:sldMasterMkLst>
        <pc:sldLayoutChg chg="setBg">
          <pc:chgData name="Penn Alonso-Ritchie" userId="77ccbd8a-03f1-48ad-b5df-9f39f7920830" providerId="ADAL" clId="{73E23FE7-2004-4DA0-ABA0-28932AE042D5}" dt="2021-11-03T09:46:44.551" v="1737"/>
          <pc:sldLayoutMkLst>
            <pc:docMk/>
            <pc:sldMasterMk cId="2062264854" sldId="2147483648"/>
            <pc:sldLayoutMk cId="3967600743" sldId="2147483649"/>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1522101509" sldId="2147483650"/>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3885066618" sldId="2147483651"/>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3318504381" sldId="2147483652"/>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3877368885" sldId="2147483653"/>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3446657682" sldId="2147483654"/>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1182556118" sldId="2147483655"/>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281621087" sldId="2147483656"/>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3967254740" sldId="2147483657"/>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3930609588" sldId="2147483658"/>
          </pc:sldLayoutMkLst>
        </pc:sldLayoutChg>
        <pc:sldLayoutChg chg="setBg">
          <pc:chgData name="Penn Alonso-Ritchie" userId="77ccbd8a-03f1-48ad-b5df-9f39f7920830" providerId="ADAL" clId="{73E23FE7-2004-4DA0-ABA0-28932AE042D5}" dt="2021-11-03T09:46:44.551" v="1737"/>
          <pc:sldLayoutMkLst>
            <pc:docMk/>
            <pc:sldMasterMk cId="2062264854" sldId="2147483648"/>
            <pc:sldLayoutMk cId="2510366054"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D6E04-94EC-4C67-AFE4-93144D1EA0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4C13163-E820-44F9-A52D-D0A9C6438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921B9A1-4E92-4C20-989C-5071246FCCA1}"/>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5" name="Footer Placeholder 4">
            <a:extLst>
              <a:ext uri="{FF2B5EF4-FFF2-40B4-BE49-F238E27FC236}">
                <a16:creationId xmlns:a16="http://schemas.microsoft.com/office/drawing/2014/main" id="{483B4DFF-6260-4B51-81AB-0952EF59F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641889-81F3-4D7D-A433-A178EE98EBED}"/>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967600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FB76E-69B1-40D3-8792-CF0B3C46A3F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8040F2-C1B5-491E-943F-484E926B6C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B08876-CEDA-456A-A742-CC4DB4013845}"/>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5" name="Footer Placeholder 4">
            <a:extLst>
              <a:ext uri="{FF2B5EF4-FFF2-40B4-BE49-F238E27FC236}">
                <a16:creationId xmlns:a16="http://schemas.microsoft.com/office/drawing/2014/main" id="{81EF28D1-43AE-4E7D-818C-54A3ABD4C9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45DB3E-14E3-4793-BCD0-F1BBB4C4416C}"/>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930609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E78F85-14A4-4DF8-B3FE-77778945A8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B6B569-5A28-48D8-A5E6-D8FC511822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E25DD9-EC90-42A7-83A7-D9DEA65D2CF8}"/>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5" name="Footer Placeholder 4">
            <a:extLst>
              <a:ext uri="{FF2B5EF4-FFF2-40B4-BE49-F238E27FC236}">
                <a16:creationId xmlns:a16="http://schemas.microsoft.com/office/drawing/2014/main" id="{8DFE3386-E541-4CA9-8889-8692EEA06A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222796-CA88-47D4-B360-F9CC394C4F7A}"/>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2510366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3F76A-D3E1-4D1E-B5C8-E3B8F7A82F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11B89D-D19A-46EA-86A6-365A429E1B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6E7C98-041D-42D0-8A33-1D40192750C3}"/>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5" name="Footer Placeholder 4">
            <a:extLst>
              <a:ext uri="{FF2B5EF4-FFF2-40B4-BE49-F238E27FC236}">
                <a16:creationId xmlns:a16="http://schemas.microsoft.com/office/drawing/2014/main" id="{81C8900E-9994-4C5E-8829-37BB5A2044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46CFD7-4758-4CAE-8DAC-3F594B4D94D8}"/>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152210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44B1C-5415-481F-95B8-ADA4264652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294988A-2C6C-4652-A266-D02C95476E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88E67B-E0A0-4F72-A5D1-96E1FF98CBDF}"/>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5" name="Footer Placeholder 4">
            <a:extLst>
              <a:ext uri="{FF2B5EF4-FFF2-40B4-BE49-F238E27FC236}">
                <a16:creationId xmlns:a16="http://schemas.microsoft.com/office/drawing/2014/main" id="{ECCF6D6E-A26A-450E-85A4-BCE4C3E90C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6E0A5F-7DF3-4008-BB0C-488DB48B365A}"/>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885066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DD07F-8D40-40E8-BE0C-A9185EE239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5489B15-A982-469D-B90B-1A60A2A23D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DE3BD0-AC4C-4932-94D9-44ACE918FD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6EACAC1-4900-4D73-966D-DA5B1FDAAE7A}"/>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6" name="Footer Placeholder 5">
            <a:extLst>
              <a:ext uri="{FF2B5EF4-FFF2-40B4-BE49-F238E27FC236}">
                <a16:creationId xmlns:a16="http://schemas.microsoft.com/office/drawing/2014/main" id="{49676B11-6D42-410A-B25F-151E933E2C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56FACF-9743-4EF1-8FF1-23686877CB22}"/>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318504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C860E-5381-47D3-9E8F-436CB6D097E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3D1C27-1C6B-4E1C-A9A0-1E0D03BA56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F9FFE4-9381-4509-8AF2-364272BD42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A4D30E3-046B-4031-9B79-6E955F6E92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64C5E2-95AF-49A7-9404-6CAC56D326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BAB6CB-2BE4-407D-BF64-4C1FE1A13453}"/>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8" name="Footer Placeholder 7">
            <a:extLst>
              <a:ext uri="{FF2B5EF4-FFF2-40B4-BE49-F238E27FC236}">
                <a16:creationId xmlns:a16="http://schemas.microsoft.com/office/drawing/2014/main" id="{D52DBD8D-8930-412A-AF1D-69D88109C0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DE4495F-DA1E-41B2-8095-CCE56809C0C5}"/>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87736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12713-0650-4ED6-B48A-627743F3820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4017951-5F02-48F6-95C9-4311AFCD357E}"/>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4" name="Footer Placeholder 3">
            <a:extLst>
              <a:ext uri="{FF2B5EF4-FFF2-40B4-BE49-F238E27FC236}">
                <a16:creationId xmlns:a16="http://schemas.microsoft.com/office/drawing/2014/main" id="{AC96424F-0750-40E4-B87C-5B4A60244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6802DED-1E83-40DD-9E78-74F145961775}"/>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446657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D4C7CD-F87A-44E5-A3BA-53B915F4BE6A}"/>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3" name="Footer Placeholder 2">
            <a:extLst>
              <a:ext uri="{FF2B5EF4-FFF2-40B4-BE49-F238E27FC236}">
                <a16:creationId xmlns:a16="http://schemas.microsoft.com/office/drawing/2014/main" id="{A2B69479-355B-40E7-85A7-24DDE80A07A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274B18-FA66-4C09-B431-2E10F1667307}"/>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1182556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A955F-21A5-4D14-A499-79CB214614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74B969F-7B59-476B-8491-55CCE0CF0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DB17FC-D8F3-4C24-B8D8-95828D1886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DF7B38-22E1-40A6-8F35-767972FA6C22}"/>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6" name="Footer Placeholder 5">
            <a:extLst>
              <a:ext uri="{FF2B5EF4-FFF2-40B4-BE49-F238E27FC236}">
                <a16:creationId xmlns:a16="http://schemas.microsoft.com/office/drawing/2014/main" id="{32257125-89DC-43B0-A81E-522C48055C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0DF086-9AC2-4492-A93E-B3CC48910FF8}"/>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281621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E9B88-49F6-445F-8E1D-7337817AF8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21789C-66FB-4042-86ED-6158D39C8E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087818-23C6-4EFA-8F6A-B9CEF9534A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D1AACE-A7F8-42B9-9574-F2E3DF370E66}"/>
              </a:ext>
            </a:extLst>
          </p:cNvPr>
          <p:cNvSpPr>
            <a:spLocks noGrp="1"/>
          </p:cNvSpPr>
          <p:nvPr>
            <p:ph type="dt" sz="half" idx="10"/>
          </p:nvPr>
        </p:nvSpPr>
        <p:spPr/>
        <p:txBody>
          <a:bodyPr/>
          <a:lstStyle/>
          <a:p>
            <a:fld id="{8AA69787-04AF-445E-875C-06B47A649C0C}" type="datetimeFigureOut">
              <a:rPr lang="en-GB" smtClean="0"/>
              <a:t>02/11/2021</a:t>
            </a:fld>
            <a:endParaRPr lang="en-GB"/>
          </a:p>
        </p:txBody>
      </p:sp>
      <p:sp>
        <p:nvSpPr>
          <p:cNvPr id="6" name="Footer Placeholder 5">
            <a:extLst>
              <a:ext uri="{FF2B5EF4-FFF2-40B4-BE49-F238E27FC236}">
                <a16:creationId xmlns:a16="http://schemas.microsoft.com/office/drawing/2014/main" id="{3289D969-1753-4893-B534-A51E77413A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C3C472-7009-4892-98DD-832F0F2C41E5}"/>
              </a:ext>
            </a:extLst>
          </p:cNvPr>
          <p:cNvSpPr>
            <a:spLocks noGrp="1"/>
          </p:cNvSpPr>
          <p:nvPr>
            <p:ph type="sldNum" sz="quarter" idx="12"/>
          </p:nvPr>
        </p:nvSpPr>
        <p:spPr/>
        <p:txBody>
          <a:bodyPr/>
          <a:lstStyle/>
          <a:p>
            <a:fld id="{B57EDD1B-335B-43EC-9DCF-2C6E7C5748C7}" type="slidenum">
              <a:rPr lang="en-GB" smtClean="0"/>
              <a:t>‹#›</a:t>
            </a:fld>
            <a:endParaRPr lang="en-GB"/>
          </a:p>
        </p:txBody>
      </p:sp>
    </p:spTree>
    <p:extLst>
      <p:ext uri="{BB962C8B-B14F-4D97-AF65-F5344CB8AC3E}">
        <p14:creationId xmlns:p14="http://schemas.microsoft.com/office/powerpoint/2010/main" val="3967254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6F429F-F6E2-45D9-9BAB-EBB99ED367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990976-B4C8-47E8-B93A-B3631A7C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FCC9CE-F3B7-476E-BB6B-65732A5518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69787-04AF-445E-875C-06B47A649C0C}" type="datetimeFigureOut">
              <a:rPr lang="en-GB" smtClean="0"/>
              <a:t>02/11/2021</a:t>
            </a:fld>
            <a:endParaRPr lang="en-GB"/>
          </a:p>
        </p:txBody>
      </p:sp>
      <p:sp>
        <p:nvSpPr>
          <p:cNvPr id="5" name="Footer Placeholder 4">
            <a:extLst>
              <a:ext uri="{FF2B5EF4-FFF2-40B4-BE49-F238E27FC236}">
                <a16:creationId xmlns:a16="http://schemas.microsoft.com/office/drawing/2014/main" id="{3DFAC48D-B66A-4F25-BFC1-BFB45C0527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373B45E-037D-4EED-B3CD-113BA1F830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7EDD1B-335B-43EC-9DCF-2C6E7C5748C7}" type="slidenum">
              <a:rPr lang="en-GB" smtClean="0"/>
              <a:t>‹#›</a:t>
            </a:fld>
            <a:endParaRPr lang="en-GB"/>
          </a:p>
        </p:txBody>
      </p:sp>
    </p:spTree>
    <p:extLst>
      <p:ext uri="{BB962C8B-B14F-4D97-AF65-F5344CB8AC3E}">
        <p14:creationId xmlns:p14="http://schemas.microsoft.com/office/powerpoint/2010/main" val="2062264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58531-27D2-4B7F-B7D6-6E4767FBF8B8}"/>
              </a:ext>
            </a:extLst>
          </p:cNvPr>
          <p:cNvSpPr>
            <a:spLocks noGrp="1"/>
          </p:cNvSpPr>
          <p:nvPr>
            <p:ph type="ctrTitle"/>
          </p:nvPr>
        </p:nvSpPr>
        <p:spPr/>
        <p:txBody>
          <a:bodyPr>
            <a:normAutofit/>
          </a:bodyPr>
          <a:lstStyle/>
          <a:p>
            <a:r>
              <a:rPr lang="en-GB" sz="9600" dirty="0">
                <a:solidFill>
                  <a:schemeClr val="accent1">
                    <a:lumMod val="50000"/>
                  </a:schemeClr>
                </a:solidFill>
                <a:latin typeface="Gill Sans Nova Ultra Bold" panose="020B0B02020104020203" pitchFamily="34" charset="0"/>
              </a:rPr>
              <a:t>Antonym’s</a:t>
            </a:r>
          </a:p>
        </p:txBody>
      </p:sp>
      <p:sp>
        <p:nvSpPr>
          <p:cNvPr id="3" name="Subtitle 2">
            <a:extLst>
              <a:ext uri="{FF2B5EF4-FFF2-40B4-BE49-F238E27FC236}">
                <a16:creationId xmlns:a16="http://schemas.microsoft.com/office/drawing/2014/main" id="{24B034F1-4A1F-4B35-A261-EAC7A9C7BF16}"/>
              </a:ext>
            </a:extLst>
          </p:cNvPr>
          <p:cNvSpPr>
            <a:spLocks noGrp="1"/>
          </p:cNvSpPr>
          <p:nvPr>
            <p:ph type="subTitle" idx="1"/>
          </p:nvPr>
        </p:nvSpPr>
        <p:spPr>
          <a:xfrm>
            <a:off x="1524000" y="4311333"/>
            <a:ext cx="9144000" cy="1655762"/>
          </a:xfrm>
        </p:spPr>
        <p:txBody>
          <a:bodyPr/>
          <a:lstStyle/>
          <a:p>
            <a:r>
              <a:rPr lang="en-GB" dirty="0">
                <a:solidFill>
                  <a:schemeClr val="accent1">
                    <a:lumMod val="50000"/>
                  </a:schemeClr>
                </a:solidFill>
                <a:latin typeface="Gill Sans Ultra Bold Condensed" panose="020B0A06020104020203" pitchFamily="34" charset="0"/>
              </a:rPr>
              <a:t>A small guide with Emile!</a:t>
            </a:r>
          </a:p>
        </p:txBody>
      </p:sp>
      <p:pic>
        <p:nvPicPr>
          <p:cNvPr id="5" name="Picture 4">
            <a:extLst>
              <a:ext uri="{FF2B5EF4-FFF2-40B4-BE49-F238E27FC236}">
                <a16:creationId xmlns:a16="http://schemas.microsoft.com/office/drawing/2014/main" id="{BE13BFF3-908E-490F-A95F-FB38303CCC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339" y="3164909"/>
            <a:ext cx="2410961" cy="3693091"/>
          </a:xfrm>
          <a:prstGeom prst="rect">
            <a:avLst/>
          </a:prstGeom>
        </p:spPr>
      </p:pic>
      <p:pic>
        <p:nvPicPr>
          <p:cNvPr id="7" name="Picture 6" descr="A picture containing icon&#10;&#10;Description automatically generated">
            <a:extLst>
              <a:ext uri="{FF2B5EF4-FFF2-40B4-BE49-F238E27FC236}">
                <a16:creationId xmlns:a16="http://schemas.microsoft.com/office/drawing/2014/main" id="{26DF057A-E0DF-4420-B2AA-60B42D0F74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024919">
            <a:off x="238953" y="2732230"/>
            <a:ext cx="2910602" cy="4414042"/>
          </a:xfrm>
          <a:prstGeom prst="rect">
            <a:avLst/>
          </a:prstGeom>
        </p:spPr>
      </p:pic>
    </p:spTree>
    <p:extLst>
      <p:ext uri="{BB962C8B-B14F-4D97-AF65-F5344CB8AC3E}">
        <p14:creationId xmlns:p14="http://schemas.microsoft.com/office/powerpoint/2010/main" val="1539168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718F5-FF9A-4240-976C-FC8B74567374}"/>
              </a:ext>
            </a:extLst>
          </p:cNvPr>
          <p:cNvSpPr>
            <a:spLocks noGrp="1"/>
          </p:cNvSpPr>
          <p:nvPr>
            <p:ph type="title"/>
          </p:nvPr>
        </p:nvSpPr>
        <p:spPr>
          <a:solidFill>
            <a:schemeClr val="bg1">
              <a:alpha val="50000"/>
            </a:schemeClr>
          </a:solidFill>
          <a:effectLst>
            <a:softEdge rad="38100"/>
          </a:effectLst>
        </p:spPr>
        <p:txBody>
          <a:bodyPr/>
          <a:lstStyle/>
          <a:p>
            <a:pPr algn="ctr"/>
            <a:r>
              <a:rPr lang="en-GB" dirty="0">
                <a:latin typeface="Gill Sans Ultra Bold Condensed" panose="020B0A06020104020203" pitchFamily="34" charset="0"/>
              </a:rPr>
              <a:t>Which word from the list below is an antonym for funny:</a:t>
            </a:r>
          </a:p>
        </p:txBody>
      </p:sp>
      <p:sp>
        <p:nvSpPr>
          <p:cNvPr id="3" name="Content Placeholder 2">
            <a:extLst>
              <a:ext uri="{FF2B5EF4-FFF2-40B4-BE49-F238E27FC236}">
                <a16:creationId xmlns:a16="http://schemas.microsoft.com/office/drawing/2014/main" id="{8AC1EA86-C0F4-4587-BF87-C28846EF0CA4}"/>
              </a:ext>
            </a:extLst>
          </p:cNvPr>
          <p:cNvSpPr>
            <a:spLocks noGrp="1"/>
          </p:cNvSpPr>
          <p:nvPr>
            <p:ph idx="1"/>
          </p:nvPr>
        </p:nvSpPr>
        <p:spPr>
          <a:xfrm>
            <a:off x="4779605" y="2404124"/>
            <a:ext cx="2632790" cy="3063615"/>
          </a:xfrm>
          <a:solidFill>
            <a:schemeClr val="bg1">
              <a:alpha val="50000"/>
            </a:schemeClr>
          </a:solidFill>
          <a:effectLst>
            <a:softEdge rad="88900"/>
          </a:effectLst>
        </p:spPr>
        <p:txBody>
          <a:bodyPr>
            <a:normAutofit/>
          </a:bodyPr>
          <a:lstStyle/>
          <a:p>
            <a:pPr algn="ctr">
              <a:lnSpc>
                <a:spcPct val="200000"/>
              </a:lnSpc>
            </a:pPr>
            <a:r>
              <a:rPr lang="en-GB" dirty="0">
                <a:latin typeface="ABeeZee" panose="02000000000000000000" pitchFamily="2" charset="0"/>
              </a:rPr>
              <a:t>Noisy</a:t>
            </a:r>
          </a:p>
          <a:p>
            <a:pPr algn="ctr">
              <a:lnSpc>
                <a:spcPct val="200000"/>
              </a:lnSpc>
            </a:pPr>
            <a:r>
              <a:rPr lang="en-GB" dirty="0">
                <a:latin typeface="ABeeZee" panose="02000000000000000000" pitchFamily="2" charset="0"/>
              </a:rPr>
              <a:t>Serious </a:t>
            </a:r>
          </a:p>
          <a:p>
            <a:pPr algn="ctr">
              <a:lnSpc>
                <a:spcPct val="200000"/>
              </a:lnSpc>
            </a:pPr>
            <a:r>
              <a:rPr lang="en-GB" dirty="0">
                <a:latin typeface="ABeeZee" panose="02000000000000000000" pitchFamily="2" charset="0"/>
              </a:rPr>
              <a:t>Furious </a:t>
            </a:r>
          </a:p>
        </p:txBody>
      </p:sp>
    </p:spTree>
    <p:extLst>
      <p:ext uri="{BB962C8B-B14F-4D97-AF65-F5344CB8AC3E}">
        <p14:creationId xmlns:p14="http://schemas.microsoft.com/office/powerpoint/2010/main" val="1429006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718F5-FF9A-4240-976C-FC8B74567374}"/>
              </a:ext>
            </a:extLst>
          </p:cNvPr>
          <p:cNvSpPr>
            <a:spLocks noGrp="1"/>
          </p:cNvSpPr>
          <p:nvPr>
            <p:ph type="title"/>
          </p:nvPr>
        </p:nvSpPr>
        <p:spPr>
          <a:solidFill>
            <a:schemeClr val="bg1">
              <a:alpha val="50000"/>
            </a:schemeClr>
          </a:solidFill>
          <a:effectLst>
            <a:softEdge rad="38100"/>
          </a:effectLst>
        </p:spPr>
        <p:txBody>
          <a:bodyPr/>
          <a:lstStyle/>
          <a:p>
            <a:pPr algn="ctr"/>
            <a:r>
              <a:rPr lang="en-GB" dirty="0">
                <a:latin typeface="Gill Sans Ultra Bold Condensed" panose="020B0A06020104020203" pitchFamily="34" charset="0"/>
              </a:rPr>
              <a:t>Which word from the list below is an antonym for funny:</a:t>
            </a:r>
          </a:p>
        </p:txBody>
      </p:sp>
      <p:sp>
        <p:nvSpPr>
          <p:cNvPr id="3" name="Content Placeholder 2">
            <a:extLst>
              <a:ext uri="{FF2B5EF4-FFF2-40B4-BE49-F238E27FC236}">
                <a16:creationId xmlns:a16="http://schemas.microsoft.com/office/drawing/2014/main" id="{8AC1EA86-C0F4-4587-BF87-C28846EF0CA4}"/>
              </a:ext>
            </a:extLst>
          </p:cNvPr>
          <p:cNvSpPr>
            <a:spLocks noGrp="1"/>
          </p:cNvSpPr>
          <p:nvPr>
            <p:ph idx="1"/>
          </p:nvPr>
        </p:nvSpPr>
        <p:spPr>
          <a:xfrm>
            <a:off x="4779605" y="2404124"/>
            <a:ext cx="2632790" cy="3063615"/>
          </a:xfrm>
          <a:solidFill>
            <a:schemeClr val="bg1">
              <a:alpha val="50000"/>
            </a:schemeClr>
          </a:solidFill>
          <a:effectLst>
            <a:softEdge rad="88900"/>
          </a:effectLst>
        </p:spPr>
        <p:txBody>
          <a:bodyPr>
            <a:normAutofit/>
          </a:bodyPr>
          <a:lstStyle/>
          <a:p>
            <a:pPr algn="ctr">
              <a:lnSpc>
                <a:spcPct val="200000"/>
              </a:lnSpc>
            </a:pPr>
            <a:r>
              <a:rPr lang="en-GB" dirty="0">
                <a:latin typeface="ABeeZee" panose="02000000000000000000" pitchFamily="2" charset="0"/>
              </a:rPr>
              <a:t>Noisy</a:t>
            </a:r>
          </a:p>
          <a:p>
            <a:pPr algn="ctr">
              <a:lnSpc>
                <a:spcPct val="200000"/>
              </a:lnSpc>
            </a:pPr>
            <a:r>
              <a:rPr lang="en-GB" dirty="0">
                <a:highlight>
                  <a:srgbClr val="00FF00"/>
                </a:highlight>
                <a:latin typeface="ABeeZee" panose="02000000000000000000" pitchFamily="2" charset="0"/>
              </a:rPr>
              <a:t>Serious</a:t>
            </a:r>
            <a:r>
              <a:rPr lang="en-GB" dirty="0">
                <a:latin typeface="ABeeZee" panose="02000000000000000000" pitchFamily="2" charset="0"/>
              </a:rPr>
              <a:t> </a:t>
            </a:r>
          </a:p>
          <a:p>
            <a:pPr algn="ctr">
              <a:lnSpc>
                <a:spcPct val="200000"/>
              </a:lnSpc>
            </a:pPr>
            <a:r>
              <a:rPr lang="en-GB" dirty="0">
                <a:latin typeface="ABeeZee" panose="02000000000000000000" pitchFamily="2" charset="0"/>
              </a:rPr>
              <a:t>Furious </a:t>
            </a:r>
          </a:p>
        </p:txBody>
      </p:sp>
    </p:spTree>
    <p:extLst>
      <p:ext uri="{BB962C8B-B14F-4D97-AF65-F5344CB8AC3E}">
        <p14:creationId xmlns:p14="http://schemas.microsoft.com/office/powerpoint/2010/main" val="547958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55FF7-6F3F-4B7F-8D4C-0ACA91EBB489}"/>
              </a:ext>
            </a:extLst>
          </p:cNvPr>
          <p:cNvSpPr>
            <a:spLocks noGrp="1"/>
          </p:cNvSpPr>
          <p:nvPr>
            <p:ph type="title"/>
          </p:nvPr>
        </p:nvSpPr>
        <p:spPr>
          <a:xfrm>
            <a:off x="838200" y="579729"/>
            <a:ext cx="10515600" cy="1325563"/>
          </a:xfrm>
          <a:solidFill>
            <a:schemeClr val="bg1">
              <a:alpha val="67000"/>
            </a:schemeClr>
          </a:solidFill>
          <a:effectLst>
            <a:softEdge rad="76200"/>
          </a:effectLst>
        </p:spPr>
        <p:txBody>
          <a:bodyPr/>
          <a:lstStyle/>
          <a:p>
            <a:pPr algn="ctr"/>
            <a:r>
              <a:rPr lang="en-GB" dirty="0">
                <a:latin typeface="Gill Sans Nova Ultra Bold" panose="020B0B02020104020203" pitchFamily="34" charset="0"/>
              </a:rPr>
              <a:t>Learning objectives</a:t>
            </a:r>
          </a:p>
        </p:txBody>
      </p:sp>
      <p:sp>
        <p:nvSpPr>
          <p:cNvPr id="3" name="Content Placeholder 2">
            <a:extLst>
              <a:ext uri="{FF2B5EF4-FFF2-40B4-BE49-F238E27FC236}">
                <a16:creationId xmlns:a16="http://schemas.microsoft.com/office/drawing/2014/main" id="{5A60FEDC-8AD7-4668-A3CC-1180C29C4A8F}"/>
              </a:ext>
            </a:extLst>
          </p:cNvPr>
          <p:cNvSpPr>
            <a:spLocks noGrp="1"/>
          </p:cNvSpPr>
          <p:nvPr>
            <p:ph idx="1"/>
          </p:nvPr>
        </p:nvSpPr>
        <p:spPr>
          <a:xfrm>
            <a:off x="1398036" y="2581404"/>
            <a:ext cx="9395927" cy="2970310"/>
          </a:xfrm>
          <a:solidFill>
            <a:schemeClr val="bg1">
              <a:alpha val="60000"/>
            </a:schemeClr>
          </a:solidFill>
          <a:ln w="38100">
            <a:solidFill>
              <a:schemeClr val="accent1">
                <a:lumMod val="20000"/>
                <a:lumOff val="80000"/>
              </a:schemeClr>
            </a:solidFill>
          </a:ln>
          <a:effectLst>
            <a:softEdge rad="63500"/>
          </a:effectLst>
        </p:spPr>
        <p:txBody>
          <a:bodyPr/>
          <a:lstStyle/>
          <a:p>
            <a:endParaRPr lang="en-GB" dirty="0">
              <a:latin typeface="ABeeZee" panose="02000000000000000000" pitchFamily="2" charset="0"/>
            </a:endParaRPr>
          </a:p>
          <a:p>
            <a:r>
              <a:rPr lang="en-GB" dirty="0">
                <a:latin typeface="ABeeZee" panose="02000000000000000000" pitchFamily="2" charset="0"/>
              </a:rPr>
              <a:t>To know what an antonym is </a:t>
            </a:r>
          </a:p>
          <a:p>
            <a:r>
              <a:rPr lang="en-GB" dirty="0">
                <a:latin typeface="ABeeZee" panose="02000000000000000000" pitchFamily="2" charset="0"/>
              </a:rPr>
              <a:t>To be able to identify antonyms </a:t>
            </a:r>
          </a:p>
          <a:p>
            <a:r>
              <a:rPr lang="en-GB" dirty="0">
                <a:latin typeface="ABeeZee" panose="02000000000000000000" pitchFamily="2" charset="0"/>
              </a:rPr>
              <a:t>To be able to use antonyms to improve our vocabulary and writing.</a:t>
            </a:r>
          </a:p>
        </p:txBody>
      </p:sp>
    </p:spTree>
    <p:extLst>
      <p:ext uri="{BB962C8B-B14F-4D97-AF65-F5344CB8AC3E}">
        <p14:creationId xmlns:p14="http://schemas.microsoft.com/office/powerpoint/2010/main" val="4094542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6083F-BDB0-4CC6-8A40-DBC635F7C251}"/>
              </a:ext>
            </a:extLst>
          </p:cNvPr>
          <p:cNvSpPr>
            <a:spLocks noGrp="1"/>
          </p:cNvSpPr>
          <p:nvPr>
            <p:ph type="title"/>
          </p:nvPr>
        </p:nvSpPr>
        <p:spPr>
          <a:xfrm>
            <a:off x="838200" y="365124"/>
            <a:ext cx="10515600" cy="1325563"/>
          </a:xfrm>
          <a:solidFill>
            <a:schemeClr val="bg1">
              <a:alpha val="50000"/>
            </a:schemeClr>
          </a:solidFill>
          <a:effectLst>
            <a:softEdge rad="101600"/>
          </a:effectLst>
        </p:spPr>
        <p:txBody>
          <a:bodyPr/>
          <a:lstStyle/>
          <a:p>
            <a:pPr algn="ctr"/>
            <a:r>
              <a:rPr lang="en-GB" dirty="0">
                <a:latin typeface="Gill Sans Nova Ultra Bold" panose="020B0B02020104020203" pitchFamily="34" charset="0"/>
              </a:rPr>
              <a:t>What is an Antonym?</a:t>
            </a:r>
          </a:p>
        </p:txBody>
      </p:sp>
      <p:graphicFrame>
        <p:nvGraphicFramePr>
          <p:cNvPr id="5" name="Table 5">
            <a:extLst>
              <a:ext uri="{FF2B5EF4-FFF2-40B4-BE49-F238E27FC236}">
                <a16:creationId xmlns:a16="http://schemas.microsoft.com/office/drawing/2014/main" id="{33F66F03-B082-4694-9012-DE204910C952}"/>
              </a:ext>
            </a:extLst>
          </p:cNvPr>
          <p:cNvGraphicFramePr>
            <a:graphicFrameLocks noGrp="1"/>
          </p:cNvGraphicFramePr>
          <p:nvPr>
            <p:ph idx="1"/>
            <p:extLst>
              <p:ext uri="{D42A27DB-BD31-4B8C-83A1-F6EECF244321}">
                <p14:modId xmlns:p14="http://schemas.microsoft.com/office/powerpoint/2010/main" val="2257185090"/>
              </p:ext>
            </p:extLst>
          </p:nvPr>
        </p:nvGraphicFramePr>
        <p:xfrm>
          <a:off x="6512768" y="3445013"/>
          <a:ext cx="5046306" cy="2970312"/>
        </p:xfrm>
        <a:graphic>
          <a:graphicData uri="http://schemas.openxmlformats.org/drawingml/2006/table">
            <a:tbl>
              <a:tblPr firstRow="1" bandRow="1">
                <a:tableStyleId>{22838BEF-8BB2-4498-84A7-C5851F593DF1}</a:tableStyleId>
              </a:tblPr>
              <a:tblGrid>
                <a:gridCol w="2523153">
                  <a:extLst>
                    <a:ext uri="{9D8B030D-6E8A-4147-A177-3AD203B41FA5}">
                      <a16:colId xmlns:a16="http://schemas.microsoft.com/office/drawing/2014/main" val="2033730894"/>
                    </a:ext>
                  </a:extLst>
                </a:gridCol>
                <a:gridCol w="2523153">
                  <a:extLst>
                    <a:ext uri="{9D8B030D-6E8A-4147-A177-3AD203B41FA5}">
                      <a16:colId xmlns:a16="http://schemas.microsoft.com/office/drawing/2014/main" val="1489062836"/>
                    </a:ext>
                  </a:extLst>
                </a:gridCol>
              </a:tblGrid>
              <a:tr h="742578">
                <a:tc>
                  <a:txBody>
                    <a:bodyPr/>
                    <a:lstStyle/>
                    <a:p>
                      <a:pPr algn="ctr"/>
                      <a:r>
                        <a:rPr lang="en-GB" sz="1800" b="1" dirty="0">
                          <a:latin typeface="ABeeZee" panose="02000000000000000000" pitchFamily="2" charset="0"/>
                        </a:rPr>
                        <a:t>Lost</a:t>
                      </a:r>
                    </a:p>
                  </a:txBody>
                  <a:tcPr/>
                </a:tc>
                <a:tc>
                  <a:txBody>
                    <a:bodyPr/>
                    <a:lstStyle/>
                    <a:p>
                      <a:pPr algn="ctr"/>
                      <a:r>
                        <a:rPr lang="en-GB" sz="1800" b="1" dirty="0">
                          <a:latin typeface="ABeeZee" panose="02000000000000000000" pitchFamily="2" charset="0"/>
                        </a:rPr>
                        <a:t>Won</a:t>
                      </a:r>
                    </a:p>
                  </a:txBody>
                  <a:tcPr/>
                </a:tc>
                <a:extLst>
                  <a:ext uri="{0D108BD9-81ED-4DB2-BD59-A6C34878D82A}">
                    <a16:rowId xmlns:a16="http://schemas.microsoft.com/office/drawing/2014/main" val="1380635363"/>
                  </a:ext>
                </a:extLst>
              </a:tr>
              <a:tr h="742578">
                <a:tc>
                  <a:txBody>
                    <a:bodyPr/>
                    <a:lstStyle/>
                    <a:p>
                      <a:pPr algn="ctr"/>
                      <a:r>
                        <a:rPr lang="en-GB" sz="1800" b="1" dirty="0">
                          <a:latin typeface="ABeeZee" panose="02000000000000000000" pitchFamily="2" charset="0"/>
                        </a:rPr>
                        <a:t>Happy</a:t>
                      </a:r>
                    </a:p>
                  </a:txBody>
                  <a:tcPr/>
                </a:tc>
                <a:tc>
                  <a:txBody>
                    <a:bodyPr/>
                    <a:lstStyle/>
                    <a:p>
                      <a:pPr algn="ctr"/>
                      <a:r>
                        <a:rPr lang="en-GB" sz="1800" b="1" dirty="0">
                          <a:latin typeface="ABeeZee" panose="02000000000000000000" pitchFamily="2" charset="0"/>
                        </a:rPr>
                        <a:t>Sad</a:t>
                      </a:r>
                    </a:p>
                  </a:txBody>
                  <a:tcPr/>
                </a:tc>
                <a:extLst>
                  <a:ext uri="{0D108BD9-81ED-4DB2-BD59-A6C34878D82A}">
                    <a16:rowId xmlns:a16="http://schemas.microsoft.com/office/drawing/2014/main" val="1074471881"/>
                  </a:ext>
                </a:extLst>
              </a:tr>
              <a:tr h="742578">
                <a:tc>
                  <a:txBody>
                    <a:bodyPr/>
                    <a:lstStyle/>
                    <a:p>
                      <a:pPr algn="ctr"/>
                      <a:r>
                        <a:rPr lang="en-GB" sz="1800" b="1" dirty="0">
                          <a:latin typeface="ABeeZee" panose="02000000000000000000" pitchFamily="2" charset="0"/>
                        </a:rPr>
                        <a:t>Funny</a:t>
                      </a:r>
                    </a:p>
                  </a:txBody>
                  <a:tcPr/>
                </a:tc>
                <a:tc>
                  <a:txBody>
                    <a:bodyPr/>
                    <a:lstStyle/>
                    <a:p>
                      <a:pPr algn="ctr"/>
                      <a:r>
                        <a:rPr lang="en-GB" sz="1800" b="1" dirty="0">
                          <a:latin typeface="ABeeZee" panose="02000000000000000000" pitchFamily="2" charset="0"/>
                        </a:rPr>
                        <a:t>Serious</a:t>
                      </a:r>
                    </a:p>
                  </a:txBody>
                  <a:tcPr/>
                </a:tc>
                <a:extLst>
                  <a:ext uri="{0D108BD9-81ED-4DB2-BD59-A6C34878D82A}">
                    <a16:rowId xmlns:a16="http://schemas.microsoft.com/office/drawing/2014/main" val="2297764206"/>
                  </a:ext>
                </a:extLst>
              </a:tr>
              <a:tr h="742578">
                <a:tc>
                  <a:txBody>
                    <a:bodyPr/>
                    <a:lstStyle/>
                    <a:p>
                      <a:pPr algn="ctr"/>
                      <a:r>
                        <a:rPr lang="en-GB" sz="1800" b="1" dirty="0">
                          <a:latin typeface="ABeeZee" panose="02000000000000000000" pitchFamily="2" charset="0"/>
                        </a:rPr>
                        <a:t>Clean</a:t>
                      </a:r>
                    </a:p>
                  </a:txBody>
                  <a:tcPr/>
                </a:tc>
                <a:tc>
                  <a:txBody>
                    <a:bodyPr/>
                    <a:lstStyle/>
                    <a:p>
                      <a:pPr algn="ctr"/>
                      <a:r>
                        <a:rPr lang="en-GB" sz="1800" b="1" dirty="0">
                          <a:latin typeface="ABeeZee" panose="02000000000000000000" pitchFamily="2" charset="0"/>
                        </a:rPr>
                        <a:t>Dirty</a:t>
                      </a:r>
                    </a:p>
                  </a:txBody>
                  <a:tcPr/>
                </a:tc>
                <a:extLst>
                  <a:ext uri="{0D108BD9-81ED-4DB2-BD59-A6C34878D82A}">
                    <a16:rowId xmlns:a16="http://schemas.microsoft.com/office/drawing/2014/main" val="4034569198"/>
                  </a:ext>
                </a:extLst>
              </a:tr>
            </a:tbl>
          </a:graphicData>
        </a:graphic>
      </p:graphicFrame>
      <p:sp>
        <p:nvSpPr>
          <p:cNvPr id="6" name="TextBox 5">
            <a:extLst>
              <a:ext uri="{FF2B5EF4-FFF2-40B4-BE49-F238E27FC236}">
                <a16:creationId xmlns:a16="http://schemas.microsoft.com/office/drawing/2014/main" id="{CFB146BD-B6CE-4E11-AFA2-46EC1BEA1D4E}"/>
              </a:ext>
            </a:extLst>
          </p:cNvPr>
          <p:cNvSpPr txBox="1"/>
          <p:nvPr/>
        </p:nvSpPr>
        <p:spPr>
          <a:xfrm>
            <a:off x="757336" y="2194540"/>
            <a:ext cx="5494174" cy="2677656"/>
          </a:xfrm>
          <a:prstGeom prst="rect">
            <a:avLst/>
          </a:prstGeom>
          <a:solidFill>
            <a:schemeClr val="bg1">
              <a:alpha val="50000"/>
            </a:schemeClr>
          </a:solidFill>
          <a:effectLst>
            <a:softEdge rad="50800"/>
          </a:effectLst>
        </p:spPr>
        <p:txBody>
          <a:bodyPr wrap="square" rtlCol="0">
            <a:spAutoFit/>
          </a:bodyPr>
          <a:lstStyle/>
          <a:p>
            <a:r>
              <a:rPr lang="en-GB" sz="2400" dirty="0">
                <a:latin typeface="ABeeZee" panose="02000000000000000000" pitchFamily="2" charset="0"/>
              </a:rPr>
              <a:t>Antonyms are words with opposite meanings. Believe it or not but they are what make our vocabulary so rich and meaningful. Imagine if we used basic and simple words to express ourselves? It would be so boring! </a:t>
            </a:r>
          </a:p>
        </p:txBody>
      </p:sp>
    </p:spTree>
    <p:extLst>
      <p:ext uri="{BB962C8B-B14F-4D97-AF65-F5344CB8AC3E}">
        <p14:creationId xmlns:p14="http://schemas.microsoft.com/office/powerpoint/2010/main" val="2428304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F2B7-A10F-49CC-A168-6D4EA9FB4355}"/>
              </a:ext>
            </a:extLst>
          </p:cNvPr>
          <p:cNvSpPr>
            <a:spLocks noGrp="1"/>
          </p:cNvSpPr>
          <p:nvPr>
            <p:ph type="title"/>
          </p:nvPr>
        </p:nvSpPr>
        <p:spPr>
          <a:xfrm>
            <a:off x="838199" y="374456"/>
            <a:ext cx="10515600" cy="1325563"/>
          </a:xfrm>
          <a:solidFill>
            <a:schemeClr val="bg1">
              <a:alpha val="50000"/>
            </a:schemeClr>
          </a:solidFill>
          <a:effectLst>
            <a:softEdge rad="127000"/>
          </a:effectLst>
        </p:spPr>
        <p:txBody>
          <a:bodyPr/>
          <a:lstStyle/>
          <a:p>
            <a:pPr algn="ctr"/>
            <a:r>
              <a:rPr lang="en-GB" dirty="0">
                <a:latin typeface="Gill Sans Nova Ultra Bold" panose="020B0B02020104020203" pitchFamily="34" charset="0"/>
              </a:rPr>
              <a:t>Why do we use antonym?</a:t>
            </a:r>
          </a:p>
        </p:txBody>
      </p:sp>
      <p:sp>
        <p:nvSpPr>
          <p:cNvPr id="3" name="Content Placeholder 2">
            <a:extLst>
              <a:ext uri="{FF2B5EF4-FFF2-40B4-BE49-F238E27FC236}">
                <a16:creationId xmlns:a16="http://schemas.microsoft.com/office/drawing/2014/main" id="{C5D87B4E-8670-40F1-807B-B70A46691994}"/>
              </a:ext>
            </a:extLst>
          </p:cNvPr>
          <p:cNvSpPr>
            <a:spLocks noGrp="1"/>
          </p:cNvSpPr>
          <p:nvPr>
            <p:ph idx="1"/>
          </p:nvPr>
        </p:nvSpPr>
        <p:spPr>
          <a:xfrm>
            <a:off x="3693366" y="3363686"/>
            <a:ext cx="4805265" cy="2178698"/>
          </a:xfrm>
        </p:spPr>
        <p:txBody>
          <a:bodyPr/>
          <a:lstStyle/>
          <a:p>
            <a:pPr marL="0" indent="0" algn="ctr">
              <a:buNone/>
            </a:pPr>
            <a:r>
              <a:rPr lang="en-GB" dirty="0">
                <a:latin typeface="Gill Sans Ultra Bold Condensed" panose="020B0A06020104020203" pitchFamily="34" charset="0"/>
              </a:rPr>
              <a:t>Have a guess, why do you think we use opposite words?</a:t>
            </a:r>
          </a:p>
        </p:txBody>
      </p:sp>
      <p:pic>
        <p:nvPicPr>
          <p:cNvPr id="9" name="Picture 8">
            <a:extLst>
              <a:ext uri="{FF2B5EF4-FFF2-40B4-BE49-F238E27FC236}">
                <a16:creationId xmlns:a16="http://schemas.microsoft.com/office/drawing/2014/main" id="{23C1C4A0-EC71-4017-9D66-B0619E66AA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9710" y="2593624"/>
            <a:ext cx="2441440" cy="3739778"/>
          </a:xfrm>
          <a:prstGeom prst="rect">
            <a:avLst/>
          </a:prstGeom>
        </p:spPr>
      </p:pic>
      <p:pic>
        <p:nvPicPr>
          <p:cNvPr id="11" name="Picture 10" descr="A picture containing wheel, gear&#10;&#10;Description automatically generated">
            <a:extLst>
              <a:ext uri="{FF2B5EF4-FFF2-40B4-BE49-F238E27FC236}">
                <a16:creationId xmlns:a16="http://schemas.microsoft.com/office/drawing/2014/main" id="{39B5F82C-A8C3-4E1B-8976-3FA87091A0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458" y="2593624"/>
            <a:ext cx="4639847" cy="4807365"/>
          </a:xfrm>
          <a:prstGeom prst="rect">
            <a:avLst/>
          </a:prstGeom>
        </p:spPr>
      </p:pic>
    </p:spTree>
    <p:extLst>
      <p:ext uri="{BB962C8B-B14F-4D97-AF65-F5344CB8AC3E}">
        <p14:creationId xmlns:p14="http://schemas.microsoft.com/office/powerpoint/2010/main" val="3391914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89B0C-3072-4A86-BD83-1C335B3A9E26}"/>
              </a:ext>
            </a:extLst>
          </p:cNvPr>
          <p:cNvSpPr>
            <a:spLocks noGrp="1"/>
          </p:cNvSpPr>
          <p:nvPr>
            <p:ph type="title"/>
          </p:nvPr>
        </p:nvSpPr>
        <p:spPr>
          <a:solidFill>
            <a:schemeClr val="bg1">
              <a:alpha val="50000"/>
            </a:schemeClr>
          </a:solidFill>
          <a:effectLst>
            <a:softEdge rad="76200"/>
          </a:effectLst>
        </p:spPr>
        <p:txBody>
          <a:bodyPr/>
          <a:lstStyle/>
          <a:p>
            <a:pPr algn="ctr"/>
            <a:r>
              <a:rPr lang="en-GB" dirty="0">
                <a:latin typeface="Gill Sans Nova Ultra Bold" panose="020B0B02020104020203" pitchFamily="34" charset="0"/>
              </a:rPr>
              <a:t>Why do we use antonym?</a:t>
            </a:r>
          </a:p>
        </p:txBody>
      </p:sp>
      <p:sp>
        <p:nvSpPr>
          <p:cNvPr id="3" name="Content Placeholder 2">
            <a:extLst>
              <a:ext uri="{FF2B5EF4-FFF2-40B4-BE49-F238E27FC236}">
                <a16:creationId xmlns:a16="http://schemas.microsoft.com/office/drawing/2014/main" id="{A595D64E-28D9-4E1E-AEFF-ED9001222338}"/>
              </a:ext>
            </a:extLst>
          </p:cNvPr>
          <p:cNvSpPr>
            <a:spLocks noGrp="1"/>
          </p:cNvSpPr>
          <p:nvPr>
            <p:ph idx="1"/>
          </p:nvPr>
        </p:nvSpPr>
        <p:spPr>
          <a:xfrm>
            <a:off x="838200" y="2385462"/>
            <a:ext cx="10515600" cy="3194244"/>
          </a:xfrm>
          <a:solidFill>
            <a:schemeClr val="bg1">
              <a:alpha val="50000"/>
            </a:schemeClr>
          </a:solidFill>
          <a:effectLst>
            <a:softEdge rad="38100"/>
          </a:effectLst>
        </p:spPr>
        <p:txBody>
          <a:bodyPr/>
          <a:lstStyle/>
          <a:p>
            <a:pPr marL="0" indent="0">
              <a:buNone/>
            </a:pPr>
            <a:r>
              <a:rPr lang="en-GB" dirty="0">
                <a:latin typeface="ABeeZee" panose="02000000000000000000" pitchFamily="2" charset="0"/>
              </a:rPr>
              <a:t>Truth is, we use antonyms to expand our vocabulary. Therefore, instead of using simpler opposites, we use new and more interesting words. </a:t>
            </a:r>
          </a:p>
          <a:p>
            <a:pPr marL="0" indent="0">
              <a:buNone/>
            </a:pPr>
            <a:endParaRPr lang="en-GB" dirty="0">
              <a:latin typeface="ABeeZee" panose="02000000000000000000" pitchFamily="2" charset="0"/>
            </a:endParaRPr>
          </a:p>
          <a:p>
            <a:pPr marL="0" indent="0">
              <a:buNone/>
            </a:pPr>
            <a:r>
              <a:rPr lang="en-GB" dirty="0">
                <a:latin typeface="ABeeZee" panose="02000000000000000000" pitchFamily="2" charset="0"/>
              </a:rPr>
              <a:t>Not just this, but it helps with learning new words! Which will help you sharpen your overall sese of the English language. </a:t>
            </a:r>
          </a:p>
        </p:txBody>
      </p:sp>
    </p:spTree>
    <p:extLst>
      <p:ext uri="{BB962C8B-B14F-4D97-AF65-F5344CB8AC3E}">
        <p14:creationId xmlns:p14="http://schemas.microsoft.com/office/powerpoint/2010/main" val="76491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F8A95-5430-46D1-B3AA-5FAC0049C0EC}"/>
              </a:ext>
            </a:extLst>
          </p:cNvPr>
          <p:cNvSpPr>
            <a:spLocks noGrp="1"/>
          </p:cNvSpPr>
          <p:nvPr>
            <p:ph type="title"/>
          </p:nvPr>
        </p:nvSpPr>
        <p:spPr>
          <a:solidFill>
            <a:schemeClr val="bg1">
              <a:alpha val="50000"/>
            </a:schemeClr>
          </a:solidFill>
          <a:effectLst>
            <a:softEdge rad="38100"/>
          </a:effectLst>
        </p:spPr>
        <p:txBody>
          <a:bodyPr/>
          <a:lstStyle/>
          <a:p>
            <a:pPr algn="ctr"/>
            <a:r>
              <a:rPr lang="en-GB" dirty="0">
                <a:latin typeface="Gill Sans Nova Ultra Bold" panose="020B0B02020104020203" pitchFamily="34" charset="0"/>
              </a:rPr>
              <a:t>Do you understand what an antonym is?</a:t>
            </a:r>
          </a:p>
        </p:txBody>
      </p:sp>
      <p:sp>
        <p:nvSpPr>
          <p:cNvPr id="3" name="Content Placeholder 2">
            <a:extLst>
              <a:ext uri="{FF2B5EF4-FFF2-40B4-BE49-F238E27FC236}">
                <a16:creationId xmlns:a16="http://schemas.microsoft.com/office/drawing/2014/main" id="{73BE7935-DAE5-4AB7-910D-A5F8B14BB347}"/>
              </a:ext>
            </a:extLst>
          </p:cNvPr>
          <p:cNvSpPr>
            <a:spLocks noGrp="1"/>
          </p:cNvSpPr>
          <p:nvPr>
            <p:ph idx="1"/>
          </p:nvPr>
        </p:nvSpPr>
        <p:spPr>
          <a:xfrm>
            <a:off x="838200" y="1825625"/>
            <a:ext cx="10515600" cy="535020"/>
          </a:xfrm>
        </p:spPr>
        <p:txBody>
          <a:bodyPr/>
          <a:lstStyle/>
          <a:p>
            <a:pPr marL="0" indent="0" algn="ctr">
              <a:buNone/>
            </a:pPr>
            <a:r>
              <a:rPr lang="en-GB" dirty="0">
                <a:latin typeface="Gill Sans Ultra Bold Condensed" panose="020B0A06020104020203" pitchFamily="34" charset="0"/>
              </a:rPr>
              <a:t>From the list of words below, guess the antonym!</a:t>
            </a:r>
          </a:p>
        </p:txBody>
      </p:sp>
      <p:graphicFrame>
        <p:nvGraphicFramePr>
          <p:cNvPr id="4" name="Table 4">
            <a:extLst>
              <a:ext uri="{FF2B5EF4-FFF2-40B4-BE49-F238E27FC236}">
                <a16:creationId xmlns:a16="http://schemas.microsoft.com/office/drawing/2014/main" id="{22BEB8C3-DE63-4384-BB79-98F3B86AFD99}"/>
              </a:ext>
            </a:extLst>
          </p:cNvPr>
          <p:cNvGraphicFramePr>
            <a:graphicFrameLocks noGrp="1"/>
          </p:cNvGraphicFramePr>
          <p:nvPr>
            <p:extLst>
              <p:ext uri="{D42A27DB-BD31-4B8C-83A1-F6EECF244321}">
                <p14:modId xmlns:p14="http://schemas.microsoft.com/office/powerpoint/2010/main" val="3535919521"/>
              </p:ext>
            </p:extLst>
          </p:nvPr>
        </p:nvGraphicFramePr>
        <p:xfrm>
          <a:off x="1733420" y="2772400"/>
          <a:ext cx="8128000" cy="3169920"/>
        </p:xfrm>
        <a:graphic>
          <a:graphicData uri="http://schemas.openxmlformats.org/drawingml/2006/table">
            <a:tbl>
              <a:tblPr firstRow="1" bandRow="1">
                <a:tableStyleId>{69CF1AB2-1976-4502-BF36-3FF5EA218861}</a:tableStyleId>
              </a:tblPr>
              <a:tblGrid>
                <a:gridCol w="4064000">
                  <a:extLst>
                    <a:ext uri="{9D8B030D-6E8A-4147-A177-3AD203B41FA5}">
                      <a16:colId xmlns:a16="http://schemas.microsoft.com/office/drawing/2014/main" val="1099710580"/>
                    </a:ext>
                  </a:extLst>
                </a:gridCol>
                <a:gridCol w="4064000">
                  <a:extLst>
                    <a:ext uri="{9D8B030D-6E8A-4147-A177-3AD203B41FA5}">
                      <a16:colId xmlns:a16="http://schemas.microsoft.com/office/drawing/2014/main" val="3658141434"/>
                    </a:ext>
                  </a:extLst>
                </a:gridCol>
              </a:tblGrid>
              <a:tr h="370840">
                <a:tc>
                  <a:txBody>
                    <a:bodyPr/>
                    <a:lstStyle/>
                    <a:p>
                      <a:pPr algn="ctr"/>
                      <a:r>
                        <a:rPr lang="en-GB" sz="2000" b="1" dirty="0">
                          <a:latin typeface="ABeeZee" panose="02000000000000000000" pitchFamily="2" charset="0"/>
                        </a:rPr>
                        <a:t>Love</a:t>
                      </a:r>
                    </a:p>
                  </a:txBody>
                  <a:tcPr/>
                </a:tc>
                <a:tc>
                  <a:txBody>
                    <a:bodyPr/>
                    <a:lstStyle/>
                    <a:p>
                      <a:endParaRPr lang="en-GB" dirty="0"/>
                    </a:p>
                  </a:txBody>
                  <a:tcPr/>
                </a:tc>
                <a:extLst>
                  <a:ext uri="{0D108BD9-81ED-4DB2-BD59-A6C34878D82A}">
                    <a16:rowId xmlns:a16="http://schemas.microsoft.com/office/drawing/2014/main" val="3953815470"/>
                  </a:ext>
                </a:extLst>
              </a:tr>
              <a:tr h="370840">
                <a:tc>
                  <a:txBody>
                    <a:bodyPr/>
                    <a:lstStyle/>
                    <a:p>
                      <a:pPr algn="ctr"/>
                      <a:r>
                        <a:rPr lang="en-GB" sz="2000" b="1" dirty="0">
                          <a:latin typeface="ABeeZee" panose="02000000000000000000" pitchFamily="2" charset="0"/>
                        </a:rPr>
                        <a:t>Old</a:t>
                      </a:r>
                    </a:p>
                  </a:txBody>
                  <a:tcPr/>
                </a:tc>
                <a:tc>
                  <a:txBody>
                    <a:bodyPr/>
                    <a:lstStyle/>
                    <a:p>
                      <a:endParaRPr lang="en-GB"/>
                    </a:p>
                  </a:txBody>
                  <a:tcPr/>
                </a:tc>
                <a:extLst>
                  <a:ext uri="{0D108BD9-81ED-4DB2-BD59-A6C34878D82A}">
                    <a16:rowId xmlns:a16="http://schemas.microsoft.com/office/drawing/2014/main" val="4073096874"/>
                  </a:ext>
                </a:extLst>
              </a:tr>
              <a:tr h="370840">
                <a:tc>
                  <a:txBody>
                    <a:bodyPr/>
                    <a:lstStyle/>
                    <a:p>
                      <a:pPr algn="ctr"/>
                      <a:r>
                        <a:rPr lang="en-GB" sz="2000" b="1" dirty="0">
                          <a:latin typeface="ABeeZee" panose="02000000000000000000" pitchFamily="2" charset="0"/>
                        </a:rPr>
                        <a:t>Lazy</a:t>
                      </a:r>
                    </a:p>
                  </a:txBody>
                  <a:tcPr/>
                </a:tc>
                <a:tc>
                  <a:txBody>
                    <a:bodyPr/>
                    <a:lstStyle/>
                    <a:p>
                      <a:endParaRPr lang="en-GB"/>
                    </a:p>
                  </a:txBody>
                  <a:tcPr/>
                </a:tc>
                <a:extLst>
                  <a:ext uri="{0D108BD9-81ED-4DB2-BD59-A6C34878D82A}">
                    <a16:rowId xmlns:a16="http://schemas.microsoft.com/office/drawing/2014/main" val="2134169558"/>
                  </a:ext>
                </a:extLst>
              </a:tr>
              <a:tr h="370840">
                <a:tc>
                  <a:txBody>
                    <a:bodyPr/>
                    <a:lstStyle/>
                    <a:p>
                      <a:pPr algn="ctr"/>
                      <a:r>
                        <a:rPr lang="en-GB" sz="2000" b="1" dirty="0">
                          <a:latin typeface="ABeeZee" panose="02000000000000000000" pitchFamily="2" charset="0"/>
                        </a:rPr>
                        <a:t>Fake</a:t>
                      </a:r>
                    </a:p>
                  </a:txBody>
                  <a:tcPr/>
                </a:tc>
                <a:tc>
                  <a:txBody>
                    <a:bodyPr/>
                    <a:lstStyle/>
                    <a:p>
                      <a:endParaRPr lang="en-GB"/>
                    </a:p>
                  </a:txBody>
                  <a:tcPr/>
                </a:tc>
                <a:extLst>
                  <a:ext uri="{0D108BD9-81ED-4DB2-BD59-A6C34878D82A}">
                    <a16:rowId xmlns:a16="http://schemas.microsoft.com/office/drawing/2014/main" val="392365637"/>
                  </a:ext>
                </a:extLst>
              </a:tr>
              <a:tr h="370840">
                <a:tc>
                  <a:txBody>
                    <a:bodyPr/>
                    <a:lstStyle/>
                    <a:p>
                      <a:pPr algn="ctr"/>
                      <a:r>
                        <a:rPr lang="en-GB" sz="2000" b="1" dirty="0">
                          <a:latin typeface="ABeeZee" panose="02000000000000000000" pitchFamily="2" charset="0"/>
                        </a:rPr>
                        <a:t>Night</a:t>
                      </a:r>
                    </a:p>
                  </a:txBody>
                  <a:tcPr/>
                </a:tc>
                <a:tc>
                  <a:txBody>
                    <a:bodyPr/>
                    <a:lstStyle/>
                    <a:p>
                      <a:endParaRPr lang="en-GB" dirty="0"/>
                    </a:p>
                  </a:txBody>
                  <a:tcPr/>
                </a:tc>
                <a:extLst>
                  <a:ext uri="{0D108BD9-81ED-4DB2-BD59-A6C34878D82A}">
                    <a16:rowId xmlns:a16="http://schemas.microsoft.com/office/drawing/2014/main" val="2371815299"/>
                  </a:ext>
                </a:extLst>
              </a:tr>
              <a:tr h="370840">
                <a:tc>
                  <a:txBody>
                    <a:bodyPr/>
                    <a:lstStyle/>
                    <a:p>
                      <a:pPr algn="ctr"/>
                      <a:r>
                        <a:rPr lang="en-GB" sz="2000" b="1" dirty="0">
                          <a:latin typeface="ABeeZee" panose="02000000000000000000" pitchFamily="2" charset="0"/>
                        </a:rPr>
                        <a:t>Healthy</a:t>
                      </a:r>
                    </a:p>
                  </a:txBody>
                  <a:tcPr/>
                </a:tc>
                <a:tc>
                  <a:txBody>
                    <a:bodyPr/>
                    <a:lstStyle/>
                    <a:p>
                      <a:endParaRPr lang="en-GB" dirty="0"/>
                    </a:p>
                  </a:txBody>
                  <a:tcPr/>
                </a:tc>
                <a:extLst>
                  <a:ext uri="{0D108BD9-81ED-4DB2-BD59-A6C34878D82A}">
                    <a16:rowId xmlns:a16="http://schemas.microsoft.com/office/drawing/2014/main" val="948444524"/>
                  </a:ext>
                </a:extLst>
              </a:tr>
              <a:tr h="370840">
                <a:tc>
                  <a:txBody>
                    <a:bodyPr/>
                    <a:lstStyle/>
                    <a:p>
                      <a:pPr algn="ctr"/>
                      <a:r>
                        <a:rPr lang="en-GB" sz="2000" b="1" dirty="0">
                          <a:latin typeface="ABeeZee" panose="02000000000000000000" pitchFamily="2" charset="0"/>
                        </a:rPr>
                        <a:t>Tiny</a:t>
                      </a:r>
                    </a:p>
                  </a:txBody>
                  <a:tcPr/>
                </a:tc>
                <a:tc>
                  <a:txBody>
                    <a:bodyPr/>
                    <a:lstStyle/>
                    <a:p>
                      <a:endParaRPr lang="en-GB"/>
                    </a:p>
                  </a:txBody>
                  <a:tcPr/>
                </a:tc>
                <a:extLst>
                  <a:ext uri="{0D108BD9-81ED-4DB2-BD59-A6C34878D82A}">
                    <a16:rowId xmlns:a16="http://schemas.microsoft.com/office/drawing/2014/main" val="3442356997"/>
                  </a:ext>
                </a:extLst>
              </a:tr>
              <a:tr h="370840">
                <a:tc>
                  <a:txBody>
                    <a:bodyPr/>
                    <a:lstStyle/>
                    <a:p>
                      <a:pPr algn="ctr"/>
                      <a:r>
                        <a:rPr lang="en-GB" sz="2000" b="1" dirty="0">
                          <a:latin typeface="ABeeZee" panose="02000000000000000000" pitchFamily="2" charset="0"/>
                        </a:rPr>
                        <a:t>Soft</a:t>
                      </a:r>
                    </a:p>
                  </a:txBody>
                  <a:tcPr/>
                </a:tc>
                <a:tc>
                  <a:txBody>
                    <a:bodyPr/>
                    <a:lstStyle/>
                    <a:p>
                      <a:endParaRPr lang="en-GB" dirty="0"/>
                    </a:p>
                  </a:txBody>
                  <a:tcPr/>
                </a:tc>
                <a:extLst>
                  <a:ext uri="{0D108BD9-81ED-4DB2-BD59-A6C34878D82A}">
                    <a16:rowId xmlns:a16="http://schemas.microsoft.com/office/drawing/2014/main" val="3976011455"/>
                  </a:ext>
                </a:extLst>
              </a:tr>
            </a:tbl>
          </a:graphicData>
        </a:graphic>
      </p:graphicFrame>
    </p:spTree>
    <p:extLst>
      <p:ext uri="{BB962C8B-B14F-4D97-AF65-F5344CB8AC3E}">
        <p14:creationId xmlns:p14="http://schemas.microsoft.com/office/powerpoint/2010/main" val="1706264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EB1D8-DD38-4ED5-B6BD-7B828FD2F5C3}"/>
              </a:ext>
            </a:extLst>
          </p:cNvPr>
          <p:cNvSpPr>
            <a:spLocks noGrp="1"/>
          </p:cNvSpPr>
          <p:nvPr>
            <p:ph type="title"/>
          </p:nvPr>
        </p:nvSpPr>
        <p:spPr>
          <a:xfrm>
            <a:off x="838200" y="237108"/>
            <a:ext cx="10515600" cy="1026368"/>
          </a:xfrm>
          <a:solidFill>
            <a:schemeClr val="bg1">
              <a:alpha val="50000"/>
            </a:schemeClr>
          </a:solidFill>
          <a:effectLst>
            <a:softEdge rad="38100"/>
          </a:effectLst>
        </p:spPr>
        <p:txBody>
          <a:bodyPr/>
          <a:lstStyle/>
          <a:p>
            <a:r>
              <a:rPr lang="en-GB" dirty="0">
                <a:latin typeface="Gill Sans Nova Ultra Bold" panose="020B0B02020104020203" pitchFamily="34" charset="0"/>
              </a:rPr>
              <a:t>Using antonyms in sentences</a:t>
            </a:r>
          </a:p>
        </p:txBody>
      </p:sp>
      <p:sp>
        <p:nvSpPr>
          <p:cNvPr id="3" name="Content Placeholder 2">
            <a:extLst>
              <a:ext uri="{FF2B5EF4-FFF2-40B4-BE49-F238E27FC236}">
                <a16:creationId xmlns:a16="http://schemas.microsoft.com/office/drawing/2014/main" id="{9BC95180-FC50-4536-8C80-CE500BAA420D}"/>
              </a:ext>
            </a:extLst>
          </p:cNvPr>
          <p:cNvSpPr>
            <a:spLocks noGrp="1"/>
          </p:cNvSpPr>
          <p:nvPr>
            <p:ph idx="1"/>
          </p:nvPr>
        </p:nvSpPr>
        <p:spPr>
          <a:xfrm>
            <a:off x="371669" y="2054581"/>
            <a:ext cx="6859555" cy="4427116"/>
          </a:xfrm>
          <a:solidFill>
            <a:schemeClr val="bg1">
              <a:alpha val="50000"/>
            </a:schemeClr>
          </a:solidFill>
          <a:effectLst>
            <a:softEdge rad="25400"/>
          </a:effectLst>
        </p:spPr>
        <p:txBody>
          <a:bodyPr>
            <a:normAutofit fontScale="55000" lnSpcReduction="20000"/>
          </a:bodyPr>
          <a:lstStyle/>
          <a:p>
            <a:pPr>
              <a:lnSpc>
                <a:spcPct val="120000"/>
              </a:lnSpc>
            </a:pPr>
            <a:r>
              <a:rPr lang="en-GB" sz="4400" dirty="0">
                <a:latin typeface="ABeeZee" panose="02000000000000000000" pitchFamily="2" charset="0"/>
              </a:rPr>
              <a:t>I could tell Adam was being………… when he told me he was moving away. </a:t>
            </a:r>
          </a:p>
          <a:p>
            <a:pPr>
              <a:lnSpc>
                <a:spcPct val="120000"/>
              </a:lnSpc>
            </a:pPr>
            <a:r>
              <a:rPr lang="en-GB" sz="4400" dirty="0">
                <a:latin typeface="ABeeZee" panose="02000000000000000000" pitchFamily="2" charset="0"/>
              </a:rPr>
              <a:t>Anna and Siobhan are ……….. about the new Marvel film. </a:t>
            </a:r>
          </a:p>
          <a:p>
            <a:pPr>
              <a:lnSpc>
                <a:spcPct val="120000"/>
              </a:lnSpc>
            </a:pPr>
            <a:r>
              <a:rPr lang="en-GB" sz="4400" dirty="0">
                <a:latin typeface="ABeeZee" panose="02000000000000000000" pitchFamily="2" charset="0"/>
              </a:rPr>
              <a:t>Jordan gets up in the morning to ……… the farm animals. </a:t>
            </a:r>
          </a:p>
          <a:p>
            <a:pPr>
              <a:lnSpc>
                <a:spcPct val="120000"/>
              </a:lnSpc>
            </a:pPr>
            <a:r>
              <a:rPr lang="en-GB" sz="4400" dirty="0">
                <a:latin typeface="ABeeZee" panose="02000000000000000000" pitchFamily="2" charset="0"/>
              </a:rPr>
              <a:t>Yusef and Dylan have been best friends for … …… long time.</a:t>
            </a:r>
          </a:p>
          <a:p>
            <a:pPr>
              <a:lnSpc>
                <a:spcPct val="120000"/>
              </a:lnSpc>
            </a:pPr>
            <a:r>
              <a:rPr lang="en-GB" sz="4400" dirty="0">
                <a:latin typeface="ABeeZee" panose="02000000000000000000" pitchFamily="2" charset="0"/>
              </a:rPr>
              <a:t>Amara has …… just met Pam, but they are already very close. </a:t>
            </a:r>
          </a:p>
          <a:p>
            <a:pPr marL="0" indent="0">
              <a:buNone/>
            </a:pPr>
            <a:endParaRPr lang="en-GB" dirty="0"/>
          </a:p>
        </p:txBody>
      </p:sp>
      <p:sp>
        <p:nvSpPr>
          <p:cNvPr id="5" name="Rectangle: Rounded Corners 4">
            <a:extLst>
              <a:ext uri="{FF2B5EF4-FFF2-40B4-BE49-F238E27FC236}">
                <a16:creationId xmlns:a16="http://schemas.microsoft.com/office/drawing/2014/main" id="{5EAAAE58-8B9A-466E-89E9-0D2A5ABD5572}"/>
              </a:ext>
            </a:extLst>
          </p:cNvPr>
          <p:cNvSpPr/>
          <p:nvPr/>
        </p:nvSpPr>
        <p:spPr>
          <a:xfrm>
            <a:off x="7623110" y="2239346"/>
            <a:ext cx="4077478" cy="2668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sz="2000" b="1" u="sng" dirty="0"/>
              <a:t>Key:</a:t>
            </a:r>
          </a:p>
          <a:p>
            <a:pPr algn="ctr">
              <a:lnSpc>
                <a:spcPct val="150000"/>
              </a:lnSpc>
            </a:pPr>
            <a:r>
              <a:rPr lang="en-GB" dirty="0"/>
              <a:t>Ecstatic</a:t>
            </a:r>
          </a:p>
          <a:p>
            <a:pPr algn="ctr">
              <a:lnSpc>
                <a:spcPct val="150000"/>
              </a:lnSpc>
            </a:pPr>
            <a:r>
              <a:rPr lang="en-GB" dirty="0"/>
              <a:t>Serious</a:t>
            </a:r>
          </a:p>
          <a:p>
            <a:pPr algn="ctr">
              <a:lnSpc>
                <a:spcPct val="150000"/>
              </a:lnSpc>
            </a:pPr>
            <a:r>
              <a:rPr lang="en-GB" dirty="0"/>
              <a:t>A very</a:t>
            </a:r>
          </a:p>
          <a:p>
            <a:pPr algn="ctr">
              <a:lnSpc>
                <a:spcPct val="150000"/>
              </a:lnSpc>
            </a:pPr>
            <a:r>
              <a:rPr lang="en-GB" dirty="0"/>
              <a:t>Only</a:t>
            </a:r>
          </a:p>
          <a:p>
            <a:pPr algn="ctr">
              <a:lnSpc>
                <a:spcPct val="150000"/>
              </a:lnSpc>
            </a:pPr>
            <a:r>
              <a:rPr lang="en-GB" dirty="0"/>
              <a:t>Tend </a:t>
            </a:r>
          </a:p>
        </p:txBody>
      </p:sp>
      <p:sp>
        <p:nvSpPr>
          <p:cNvPr id="7" name="TextBox 6">
            <a:extLst>
              <a:ext uri="{FF2B5EF4-FFF2-40B4-BE49-F238E27FC236}">
                <a16:creationId xmlns:a16="http://schemas.microsoft.com/office/drawing/2014/main" id="{25766F10-AD66-4EC6-83ED-40FE8F064E35}"/>
              </a:ext>
            </a:extLst>
          </p:cNvPr>
          <p:cNvSpPr txBox="1"/>
          <p:nvPr/>
        </p:nvSpPr>
        <p:spPr>
          <a:xfrm>
            <a:off x="1831910" y="1219918"/>
            <a:ext cx="8528179" cy="369332"/>
          </a:xfrm>
          <a:prstGeom prst="rect">
            <a:avLst/>
          </a:prstGeom>
          <a:noFill/>
        </p:spPr>
        <p:txBody>
          <a:bodyPr wrap="square" rtlCol="0">
            <a:spAutoFit/>
          </a:bodyPr>
          <a:lstStyle/>
          <a:p>
            <a:pPr algn="ctr"/>
            <a:r>
              <a:rPr lang="en-GB" dirty="0">
                <a:latin typeface="Gill Sans Ultra Bold Condensed" panose="020B0A06020104020203" pitchFamily="34" charset="0"/>
              </a:rPr>
              <a:t>Use the key provided to complete the sentences. </a:t>
            </a:r>
          </a:p>
        </p:txBody>
      </p:sp>
    </p:spTree>
    <p:extLst>
      <p:ext uri="{BB962C8B-B14F-4D97-AF65-F5344CB8AC3E}">
        <p14:creationId xmlns:p14="http://schemas.microsoft.com/office/powerpoint/2010/main" val="1166546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3B52E-088C-4C9E-91F6-495A3401DA74}"/>
              </a:ext>
            </a:extLst>
          </p:cNvPr>
          <p:cNvSpPr>
            <a:spLocks noGrp="1"/>
          </p:cNvSpPr>
          <p:nvPr>
            <p:ph type="title"/>
          </p:nvPr>
        </p:nvSpPr>
        <p:spPr>
          <a:solidFill>
            <a:schemeClr val="bg1">
              <a:alpha val="50000"/>
            </a:schemeClr>
          </a:solidFill>
          <a:effectLst>
            <a:softEdge rad="25400"/>
          </a:effectLst>
        </p:spPr>
        <p:txBody>
          <a:bodyPr/>
          <a:lstStyle/>
          <a:p>
            <a:pPr algn="ctr"/>
            <a:r>
              <a:rPr lang="en-GB" dirty="0">
                <a:latin typeface="Gill Sans Ultra Bold Condensed" panose="020B0A06020104020203" pitchFamily="34" charset="0"/>
              </a:rPr>
              <a:t>Which word from the list below is an antonym for “sweet”</a:t>
            </a:r>
          </a:p>
        </p:txBody>
      </p:sp>
      <p:sp>
        <p:nvSpPr>
          <p:cNvPr id="3" name="Content Placeholder 2">
            <a:extLst>
              <a:ext uri="{FF2B5EF4-FFF2-40B4-BE49-F238E27FC236}">
                <a16:creationId xmlns:a16="http://schemas.microsoft.com/office/drawing/2014/main" id="{926E6A27-AC1F-492C-A6DC-C4AC7B179AC3}"/>
              </a:ext>
            </a:extLst>
          </p:cNvPr>
          <p:cNvSpPr>
            <a:spLocks noGrp="1"/>
          </p:cNvSpPr>
          <p:nvPr>
            <p:ph idx="1"/>
          </p:nvPr>
        </p:nvSpPr>
        <p:spPr>
          <a:xfrm>
            <a:off x="4781549" y="2473843"/>
            <a:ext cx="2628901" cy="2704646"/>
          </a:xfrm>
          <a:solidFill>
            <a:schemeClr val="bg1">
              <a:alpha val="50000"/>
            </a:schemeClr>
          </a:solidFill>
          <a:effectLst>
            <a:softEdge rad="25400"/>
          </a:effectLst>
        </p:spPr>
        <p:txBody>
          <a:bodyPr>
            <a:normAutofit fontScale="77500" lnSpcReduction="20000"/>
          </a:bodyPr>
          <a:lstStyle/>
          <a:p>
            <a:pPr algn="ctr">
              <a:lnSpc>
                <a:spcPct val="200000"/>
              </a:lnSpc>
            </a:pPr>
            <a:r>
              <a:rPr lang="en-GB" sz="3600" dirty="0">
                <a:latin typeface="ABeeZee" panose="02000000000000000000" pitchFamily="2" charset="0"/>
              </a:rPr>
              <a:t>Tangy </a:t>
            </a:r>
          </a:p>
          <a:p>
            <a:pPr algn="ctr">
              <a:lnSpc>
                <a:spcPct val="200000"/>
              </a:lnSpc>
            </a:pPr>
            <a:r>
              <a:rPr lang="en-GB" sz="3600" dirty="0">
                <a:latin typeface="ABeeZee" panose="02000000000000000000" pitchFamily="2" charset="0"/>
              </a:rPr>
              <a:t>Dirty </a:t>
            </a:r>
          </a:p>
          <a:p>
            <a:pPr algn="ctr">
              <a:lnSpc>
                <a:spcPct val="200000"/>
              </a:lnSpc>
            </a:pPr>
            <a:r>
              <a:rPr lang="en-GB" sz="3600" dirty="0">
                <a:latin typeface="ABeeZee" panose="02000000000000000000" pitchFamily="2" charset="0"/>
              </a:rPr>
              <a:t>Sour</a:t>
            </a:r>
          </a:p>
        </p:txBody>
      </p:sp>
    </p:spTree>
    <p:extLst>
      <p:ext uri="{BB962C8B-B14F-4D97-AF65-F5344CB8AC3E}">
        <p14:creationId xmlns:p14="http://schemas.microsoft.com/office/powerpoint/2010/main" val="467674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3B52E-088C-4C9E-91F6-495A3401DA74}"/>
              </a:ext>
            </a:extLst>
          </p:cNvPr>
          <p:cNvSpPr>
            <a:spLocks noGrp="1"/>
          </p:cNvSpPr>
          <p:nvPr>
            <p:ph type="title"/>
          </p:nvPr>
        </p:nvSpPr>
        <p:spPr>
          <a:solidFill>
            <a:schemeClr val="bg1">
              <a:alpha val="50000"/>
            </a:schemeClr>
          </a:solidFill>
          <a:effectLst>
            <a:softEdge rad="25400"/>
          </a:effectLst>
        </p:spPr>
        <p:txBody>
          <a:bodyPr/>
          <a:lstStyle/>
          <a:p>
            <a:pPr algn="ctr"/>
            <a:r>
              <a:rPr lang="en-GB" dirty="0">
                <a:latin typeface="Gill Sans Ultra Bold Condensed" panose="020B0A06020104020203" pitchFamily="34" charset="0"/>
              </a:rPr>
              <a:t>Which word from the list below is an antonym for “sweet”</a:t>
            </a:r>
          </a:p>
        </p:txBody>
      </p:sp>
      <p:sp>
        <p:nvSpPr>
          <p:cNvPr id="3" name="Content Placeholder 2">
            <a:extLst>
              <a:ext uri="{FF2B5EF4-FFF2-40B4-BE49-F238E27FC236}">
                <a16:creationId xmlns:a16="http://schemas.microsoft.com/office/drawing/2014/main" id="{926E6A27-AC1F-492C-A6DC-C4AC7B179AC3}"/>
              </a:ext>
            </a:extLst>
          </p:cNvPr>
          <p:cNvSpPr>
            <a:spLocks noGrp="1"/>
          </p:cNvSpPr>
          <p:nvPr>
            <p:ph idx="1"/>
          </p:nvPr>
        </p:nvSpPr>
        <p:spPr>
          <a:xfrm>
            <a:off x="4781549" y="2473843"/>
            <a:ext cx="2628901" cy="2704646"/>
          </a:xfrm>
          <a:solidFill>
            <a:schemeClr val="bg1">
              <a:alpha val="50000"/>
            </a:schemeClr>
          </a:solidFill>
          <a:effectLst>
            <a:softEdge rad="25400"/>
          </a:effectLst>
        </p:spPr>
        <p:txBody>
          <a:bodyPr>
            <a:normAutofit fontScale="77500" lnSpcReduction="20000"/>
          </a:bodyPr>
          <a:lstStyle/>
          <a:p>
            <a:pPr algn="ctr">
              <a:lnSpc>
                <a:spcPct val="200000"/>
              </a:lnSpc>
            </a:pPr>
            <a:r>
              <a:rPr lang="en-GB" sz="3600" dirty="0">
                <a:latin typeface="ABeeZee" panose="02000000000000000000" pitchFamily="2" charset="0"/>
              </a:rPr>
              <a:t>Tangy </a:t>
            </a:r>
          </a:p>
          <a:p>
            <a:pPr algn="ctr">
              <a:lnSpc>
                <a:spcPct val="200000"/>
              </a:lnSpc>
            </a:pPr>
            <a:r>
              <a:rPr lang="en-GB" sz="3600" dirty="0">
                <a:latin typeface="ABeeZee" panose="02000000000000000000" pitchFamily="2" charset="0"/>
              </a:rPr>
              <a:t>Dirty </a:t>
            </a:r>
          </a:p>
          <a:p>
            <a:pPr algn="ctr">
              <a:lnSpc>
                <a:spcPct val="200000"/>
              </a:lnSpc>
            </a:pPr>
            <a:r>
              <a:rPr lang="en-GB" sz="3600" dirty="0">
                <a:highlight>
                  <a:srgbClr val="00FF00"/>
                </a:highlight>
                <a:latin typeface="ABeeZee" panose="02000000000000000000" pitchFamily="2" charset="0"/>
              </a:rPr>
              <a:t>Sour</a:t>
            </a:r>
          </a:p>
        </p:txBody>
      </p:sp>
    </p:spTree>
    <p:extLst>
      <p:ext uri="{BB962C8B-B14F-4D97-AF65-F5344CB8AC3E}">
        <p14:creationId xmlns:p14="http://schemas.microsoft.com/office/powerpoint/2010/main" val="880634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1369</TotalTime>
  <Words>341</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ABeeZee</vt:lpstr>
      <vt:lpstr>Arial</vt:lpstr>
      <vt:lpstr>Calibri</vt:lpstr>
      <vt:lpstr>Calibri Light</vt:lpstr>
      <vt:lpstr>Gill Sans Nova Ultra Bold</vt:lpstr>
      <vt:lpstr>Gill Sans Ultra Bold Condensed</vt:lpstr>
      <vt:lpstr>Office Theme</vt:lpstr>
      <vt:lpstr>Antonym’s</vt:lpstr>
      <vt:lpstr>Learning objectives</vt:lpstr>
      <vt:lpstr>What is an Antonym?</vt:lpstr>
      <vt:lpstr>Why do we use antonym?</vt:lpstr>
      <vt:lpstr>Why do we use antonym?</vt:lpstr>
      <vt:lpstr>Do you understand what an antonym is?</vt:lpstr>
      <vt:lpstr>Using antonyms in sentences</vt:lpstr>
      <vt:lpstr>Which word from the list below is an antonym for “sweet”</vt:lpstr>
      <vt:lpstr>Which word from the list below is an antonym for “sweet”</vt:lpstr>
      <vt:lpstr>Which word from the list below is an antonym for funny:</vt:lpstr>
      <vt:lpstr>Which word from the list below is an antonym for funny: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Antonym’s</dc:title>
  <dc:creator>Penn Alonso-Ritchie</dc:creator>
  <cp:lastModifiedBy>Penn Alonso-Ritchie</cp:lastModifiedBy>
  <cp:revision>1</cp:revision>
  <dcterms:created xsi:type="dcterms:W3CDTF">2021-11-02T11:09:43Z</dcterms:created>
  <dcterms:modified xsi:type="dcterms:W3CDTF">2021-11-03T09:59:23Z</dcterms:modified>
</cp:coreProperties>
</file>